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39.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8.xml" ContentType="application/vnd.openxmlformats-officedocument.presentationml.slide+xml"/>
  <Override PartName="/ppt/slides/slide97.xml" ContentType="application/vnd.openxmlformats-officedocument.presentationml.slide+xml"/>
  <Override PartName="/ppt/slides/slide96.xml" ContentType="application/vnd.openxmlformats-officedocument.presentationml.slide+xml"/>
  <Override PartName="/ppt/slides/slide95.xml" ContentType="application/vnd.openxmlformats-officedocument.presentationml.slide+xml"/>
  <Override PartName="/ppt/slides/slide94.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91.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138.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31.xml" ContentType="application/vnd.openxmlformats-officedocument.presentationml.slide+xml"/>
  <Override PartName="/ppt/slides/slide130.xml" ContentType="application/vnd.openxmlformats-officedocument.presentationml.slide+xml"/>
  <Override PartName="/ppt/slides/slide129.xml" ContentType="application/vnd.openxmlformats-officedocument.presentationml.slide+xml"/>
  <Override PartName="/ppt/slides/slide128.xml" ContentType="application/vnd.openxmlformats-officedocument.presentationml.slide+xml"/>
  <Override PartName="/ppt/slides/slide145.xml" ContentType="application/vnd.openxmlformats-officedocument.presentationml.slide+xml"/>
  <Override PartName="/ppt/slides/slide127.xml" ContentType="application/vnd.openxmlformats-officedocument.presentationml.slide+xml"/>
  <Override PartName="/ppt/slides/slide126.xml" ContentType="application/vnd.openxmlformats-officedocument.presentationml.slide+xml"/>
  <Override PartName="/ppt/slides/slide125.xml" ContentType="application/vnd.openxmlformats-officedocument.presentationml.slide+xml"/>
  <Override PartName="/ppt/slides/slide124.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37.xml" ContentType="application/vnd.openxmlformats-officedocument.presentationml.slide+xml"/>
  <Override PartName="/ppt/slides/slide136.xml" ContentType="application/vnd.openxmlformats-officedocument.presentationml.slide+xml"/>
  <Override PartName="/ppt/slides/slide135.xml" ContentType="application/vnd.openxmlformats-officedocument.presentationml.slide+xml"/>
  <Override PartName="/ppt/slides/slide123.xml" ContentType="application/vnd.openxmlformats-officedocument.presentationml.slide+xml"/>
  <Override PartName="/ppt/slides/slide122.xml" ContentType="application/vnd.openxmlformats-officedocument.presentationml.slide+xml"/>
  <Override PartName="/ppt/slides/slide121.xml" ContentType="application/vnd.openxmlformats-officedocument.presentationml.slide+xml"/>
  <Override PartName="/ppt/slides/slide109.xml" ContentType="application/vnd.openxmlformats-officedocument.presentationml.slide+xml"/>
  <Override PartName="/ppt/slides/slide108.xml" ContentType="application/vnd.openxmlformats-officedocument.presentationml.slide+xml"/>
  <Override PartName="/ppt/slides/slide107.xml" ContentType="application/vnd.openxmlformats-officedocument.presentationml.slide+xml"/>
  <Override PartName="/ppt/slides/slide106.xml" ContentType="application/vnd.openxmlformats-officedocument.presentationml.slide+xml"/>
  <Override PartName="/ppt/slides/slide105.xml" ContentType="application/vnd.openxmlformats-officedocument.presentationml.slide+xml"/>
  <Override PartName="/ppt/slides/slide104.xml" ContentType="application/vnd.openxmlformats-officedocument.presentationml.slide+xml"/>
  <Override PartName="/ppt/slides/slide103.xml" ContentType="application/vnd.openxmlformats-officedocument.presentationml.slide+xml"/>
  <Override PartName="/ppt/slides/slide102.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0.xml" ContentType="application/vnd.openxmlformats-officedocument.presentationml.slide+xml"/>
  <Override PartName="/ppt/slides/slide119.xml" ContentType="application/vnd.openxmlformats-officedocument.presentationml.slide+xml"/>
  <Override PartName="/ppt/slides/slide118.xml" ContentType="application/vnd.openxmlformats-officedocument.presentationml.slide+xml"/>
  <Override PartName="/ppt/slides/slide117.xml" ContentType="application/vnd.openxmlformats-officedocument.presentationml.slide+xml"/>
  <Override PartName="/ppt/slides/slide116.xml" ContentType="application/vnd.openxmlformats-officedocument.presentationml.slide+xml"/>
  <Override PartName="/ppt/slides/slide115.xml" ContentType="application/vnd.openxmlformats-officedocument.presentationml.slide+xml"/>
  <Override PartName="/ppt/slides/slide114.xml" ContentType="application/vnd.openxmlformats-officedocument.presentationml.slide+xml"/>
  <Override PartName="/ppt/slides/slide113.xml" ContentType="application/vnd.openxmlformats-officedocument.presentationml.slide+xml"/>
  <Override PartName="/ppt/slides/slide56.xml" ContentType="application/vnd.openxmlformats-officedocument.presentationml.slide+xml"/>
  <Override PartName="/ppt/slides/slide71.xml" ContentType="application/vnd.openxmlformats-officedocument.presentationml.slide+xml"/>
  <Override PartName="/ppt/slides/slide54.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39.xml" ContentType="application/vnd.openxmlformats-officedocument.presentationml.slide+xml"/>
  <Override PartName="/ppt/slides/slide51.xml" ContentType="application/vnd.openxmlformats-officedocument.presentationml.slide+xml"/>
  <Override PartName="/ppt/slides/slide44.xml" ContentType="application/vnd.openxmlformats-officedocument.presentationml.slide+xml"/>
  <Override PartName="/ppt/slides/slide48.xml" ContentType="application/vnd.openxmlformats-officedocument.presentationml.slide+xml"/>
  <Override PartName="/ppt/slides/slide42.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43.xml" ContentType="application/vnd.openxmlformats-officedocument.presentationml.slide+xml"/>
  <Override PartName="/ppt/slides/slide45.xml" ContentType="application/vnd.openxmlformats-officedocument.presentationml.slide+xml"/>
  <Override PartName="/ppt/slides/slide47.xml" ContentType="application/vnd.openxmlformats-officedocument.presentationml.slide+xml"/>
  <Override PartName="/ppt/slides/slide52.xml" ContentType="application/vnd.openxmlformats-officedocument.presentationml.slide+xml"/>
  <Override PartName="/ppt/slides/slide46.xml" ContentType="application/vnd.openxmlformats-officedocument.presentationml.slide+xml"/>
  <Override PartName="/ppt/slides/slide53.xml" ContentType="application/vnd.openxmlformats-officedocument.presentationml.slide+xml"/>
  <Override PartName="/ppt/slides/slide38.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6.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42.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54.xml" ContentType="application/vnd.openxmlformats-officedocument.presentationml.notesSlide+xml"/>
  <Override PartName="/ppt/notesSlides/notesSlide1.xml" ContentType="application/vnd.openxmlformats-officedocument.presentationml.notesSlide+xml"/>
  <Override PartName="/ppt/notesSlides/notesSlide53.xml" ContentType="application/vnd.openxmlformats-officedocument.presentationml.notesSlide+xml"/>
  <Override PartName="/ppt/notesSlides/notesSlide3.xml" ContentType="application/vnd.openxmlformats-officedocument.presentationml.notesSlide+xml"/>
  <Override PartName="/ppt/notesSlides/notesSlide51.xml" ContentType="application/vnd.openxmlformats-officedocument.presentationml.notesSlide+xml"/>
  <Override PartName="/ppt/notesSlides/notesSlide2.xml" ContentType="application/vnd.openxmlformats-officedocument.presentationml.notesSlide+xml"/>
  <Override PartName="/ppt/notesSlides/notesSlide52.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22.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32.xml" ContentType="application/vnd.openxmlformats-officedocument.presentationml.notesSlide+xml"/>
  <Override PartName="/ppt/notesSlides/notesSlide28.xml" ContentType="application/vnd.openxmlformats-officedocument.presentationml.notesSlide+xml"/>
  <Override PartName="/ppt/notesSlides/notesSlide35.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Slides/notesSlide40.xml" ContentType="application/vnd.openxmlformats-officedocument.presentationml.notesSlide+xml"/>
  <Override PartName="/ppt/notesSlides/notesSlide16.xml" ContentType="application/vnd.openxmlformats-officedocument.presentationml.notesSlide+xml"/>
  <Override PartName="/ppt/notesSlides/notesSlide4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7.xml" ContentType="application/vnd.openxmlformats-officedocument.presentationml.notesSlide+xml"/>
  <Override PartName="/ppt/notesSlides/notesSlide39.xml" ContentType="application/vnd.openxmlformats-officedocument.presentationml.notesSlide+xml"/>
  <Override PartName="/ppt/notesSlides/notesSlide18.xml" ContentType="application/vnd.openxmlformats-officedocument.presentationml.notesSlide+xml"/>
  <Override PartName="/ppt/notesSlides/notesSlide20.xml" ContentType="application/vnd.openxmlformats-officedocument.presentationml.notesSlide+xml"/>
  <Override PartName="/ppt/notesSlides/notesSlide37.xml" ContentType="application/vnd.openxmlformats-officedocument.presentationml.notesSlid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60.xml" ContentType="application/vnd.openxmlformats-officedocument.presentationml.notesSlide+xml"/>
  <Override PartName="/ppt/notesSlides/notesSlide30.xml" ContentType="application/vnd.openxmlformats-officedocument.presentationml.notesSlide+xml"/>
  <Override PartName="/ppt/slideLayouts/slideLayout2.xml" ContentType="application/vnd.openxmlformats-officedocument.presentationml.slideLayout+xml"/>
  <Override PartName="/ppt/notesSlides/notesSlide74.xml" ContentType="application/vnd.openxmlformats-officedocument.presentationml.notesSlide+xml"/>
  <Override PartName="/ppt/slideLayouts/slideLayout6.xml" ContentType="application/vnd.openxmlformats-officedocument.presentationml.slideLayout+xml"/>
  <Override PartName="/ppt/notesSlides/notesSlide75.xml" ContentType="application/vnd.openxmlformats-officedocument.presentationml.notesSlide+xml"/>
  <Override PartName="/ppt/slideLayouts/slideLayout7.xml" ContentType="application/vnd.openxmlformats-officedocument.presentationml.slideLayout+xml"/>
  <Override PartName="/ppt/notesSlides/notesSlide73.xml" ContentType="application/vnd.openxmlformats-officedocument.presentationml.notesSlide+xml"/>
  <Override PartName="/ppt/notesSlides/notesSlide72.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slideLayouts/slideLayout8.xml" ContentType="application/vnd.openxmlformats-officedocument.presentationml.slideLayout+xml"/>
  <Override PartName="/ppt/notesSlides/notesSlide76.xml" ContentType="application/vnd.openxmlformats-officedocument.presentationml.notesSlide+xml"/>
  <Override PartName="/ppt/slideLayouts/slideLayout5.xml" ContentType="application/vnd.openxmlformats-officedocument.presentationml.slideLayout+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slideLayouts/slideLayout3.xml" ContentType="application/vnd.openxmlformats-officedocument.presentationml.slideLayout+xml"/>
  <Override PartName="/ppt/notesSlides/notesSlide81.xml" ContentType="application/vnd.openxmlformats-officedocument.presentationml.notesSlide+xml"/>
  <Override PartName="/ppt/slideLayouts/slideLayout4.xml" ContentType="application/vnd.openxmlformats-officedocument.presentationml.slideLayout+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notesSlides/notesSlide63.xml" ContentType="application/vnd.openxmlformats-officedocument.presentationml.notesSlide+xml"/>
  <Override PartName="/ppt/notesSlides/notesSlide69.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slideLayouts/slideLayout13.xml" ContentType="application/vnd.openxmlformats-officedocument.presentationml.slideLayout+xml"/>
  <Override PartName="/ppt/notesSlides/notesSlide65.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slideLayouts/slideLayout12.xml" ContentType="application/vnd.openxmlformats-officedocument.presentationml.slideLayout+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0" r:id="rId1"/>
    <p:sldMasterId id="2147483903" r:id="rId2"/>
  </p:sldMasterIdLst>
  <p:notesMasterIdLst>
    <p:notesMasterId r:id="rId148"/>
  </p:notesMasterIdLst>
  <p:sldIdLst>
    <p:sldId id="539" r:id="rId3"/>
    <p:sldId id="342" r:id="rId4"/>
    <p:sldId id="541" r:id="rId5"/>
    <p:sldId id="340" r:id="rId6"/>
    <p:sldId id="540" r:id="rId7"/>
    <p:sldId id="542" r:id="rId8"/>
    <p:sldId id="543" r:id="rId9"/>
    <p:sldId id="351" r:id="rId10"/>
    <p:sldId id="544" r:id="rId11"/>
    <p:sldId id="634" r:id="rId12"/>
    <p:sldId id="635" r:id="rId13"/>
    <p:sldId id="353" r:id="rId14"/>
    <p:sldId id="354" r:id="rId15"/>
    <p:sldId id="357" r:id="rId16"/>
    <p:sldId id="358" r:id="rId17"/>
    <p:sldId id="359" r:id="rId18"/>
    <p:sldId id="529" r:id="rId19"/>
    <p:sldId id="531" r:id="rId20"/>
    <p:sldId id="360" r:id="rId21"/>
    <p:sldId id="361" r:id="rId22"/>
    <p:sldId id="362" r:id="rId23"/>
    <p:sldId id="363" r:id="rId24"/>
    <p:sldId id="364" r:id="rId25"/>
    <p:sldId id="496" r:id="rId26"/>
    <p:sldId id="497" r:id="rId27"/>
    <p:sldId id="365" r:id="rId28"/>
    <p:sldId id="498" r:id="rId29"/>
    <p:sldId id="501" r:id="rId30"/>
    <p:sldId id="502" r:id="rId31"/>
    <p:sldId id="367" r:id="rId32"/>
    <p:sldId id="368" r:id="rId33"/>
    <p:sldId id="505" r:id="rId34"/>
    <p:sldId id="371" r:id="rId35"/>
    <p:sldId id="575" r:id="rId36"/>
    <p:sldId id="576" r:id="rId37"/>
    <p:sldId id="372" r:id="rId38"/>
    <p:sldId id="374" r:id="rId39"/>
    <p:sldId id="519" r:id="rId40"/>
    <p:sldId id="567" r:id="rId41"/>
    <p:sldId id="568" r:id="rId42"/>
    <p:sldId id="569" r:id="rId43"/>
    <p:sldId id="570" r:id="rId44"/>
    <p:sldId id="571" r:id="rId45"/>
    <p:sldId id="572" r:id="rId46"/>
    <p:sldId id="573" r:id="rId47"/>
    <p:sldId id="574" r:id="rId48"/>
    <p:sldId id="636" r:id="rId49"/>
    <p:sldId id="637" r:id="rId50"/>
    <p:sldId id="638" r:id="rId51"/>
    <p:sldId id="639" r:id="rId52"/>
    <p:sldId id="640" r:id="rId53"/>
    <p:sldId id="641" r:id="rId54"/>
    <p:sldId id="614" r:id="rId55"/>
    <p:sldId id="615" r:id="rId56"/>
    <p:sldId id="617" r:id="rId57"/>
    <p:sldId id="618" r:id="rId58"/>
    <p:sldId id="619" r:id="rId59"/>
    <p:sldId id="620" r:id="rId60"/>
    <p:sldId id="623" r:id="rId61"/>
    <p:sldId id="624" r:id="rId62"/>
    <p:sldId id="625" r:id="rId63"/>
    <p:sldId id="442" r:id="rId64"/>
    <p:sldId id="551" r:id="rId65"/>
    <p:sldId id="552" r:id="rId66"/>
    <p:sldId id="553" r:id="rId67"/>
    <p:sldId id="554" r:id="rId68"/>
    <p:sldId id="555" r:id="rId69"/>
    <p:sldId id="556" r:id="rId70"/>
    <p:sldId id="557" r:id="rId71"/>
    <p:sldId id="558" r:id="rId72"/>
    <p:sldId id="559" r:id="rId73"/>
    <p:sldId id="520" r:id="rId74"/>
    <p:sldId id="590" r:id="rId75"/>
    <p:sldId id="591" r:id="rId76"/>
    <p:sldId id="627" r:id="rId77"/>
    <p:sldId id="592" r:id="rId78"/>
    <p:sldId id="628" r:id="rId79"/>
    <p:sldId id="630" r:id="rId80"/>
    <p:sldId id="631" r:id="rId81"/>
    <p:sldId id="632" r:id="rId82"/>
    <p:sldId id="633" r:id="rId83"/>
    <p:sldId id="642" r:id="rId84"/>
    <p:sldId id="594" r:id="rId85"/>
    <p:sldId id="595" r:id="rId86"/>
    <p:sldId id="596" r:id="rId87"/>
    <p:sldId id="597" r:id="rId88"/>
    <p:sldId id="598" r:id="rId89"/>
    <p:sldId id="599" r:id="rId90"/>
    <p:sldId id="600" r:id="rId91"/>
    <p:sldId id="601" r:id="rId92"/>
    <p:sldId id="602" r:id="rId93"/>
    <p:sldId id="603" r:id="rId94"/>
    <p:sldId id="604" r:id="rId95"/>
    <p:sldId id="605" r:id="rId96"/>
    <p:sldId id="606" r:id="rId97"/>
    <p:sldId id="607" r:id="rId98"/>
    <p:sldId id="608" r:id="rId99"/>
    <p:sldId id="609" r:id="rId100"/>
    <p:sldId id="610" r:id="rId101"/>
    <p:sldId id="611" r:id="rId102"/>
    <p:sldId id="612" r:id="rId103"/>
    <p:sldId id="409" r:id="rId104"/>
    <p:sldId id="413" r:id="rId105"/>
    <p:sldId id="414" r:id="rId106"/>
    <p:sldId id="468" r:id="rId107"/>
    <p:sldId id="470" r:id="rId108"/>
    <p:sldId id="471" r:id="rId109"/>
    <p:sldId id="472" r:id="rId110"/>
    <p:sldId id="465" r:id="rId111"/>
    <p:sldId id="417" r:id="rId112"/>
    <p:sldId id="420" r:id="rId113"/>
    <p:sldId id="422" r:id="rId114"/>
    <p:sldId id="423" r:id="rId115"/>
    <p:sldId id="424" r:id="rId116"/>
    <p:sldId id="425" r:id="rId117"/>
    <p:sldId id="450" r:id="rId118"/>
    <p:sldId id="451" r:id="rId119"/>
    <p:sldId id="452" r:id="rId120"/>
    <p:sldId id="453" r:id="rId121"/>
    <p:sldId id="454" r:id="rId122"/>
    <p:sldId id="459" r:id="rId123"/>
    <p:sldId id="457" r:id="rId124"/>
    <p:sldId id="458" r:id="rId125"/>
    <p:sldId id="510" r:id="rId126"/>
    <p:sldId id="511" r:id="rId127"/>
    <p:sldId id="512" r:id="rId128"/>
    <p:sldId id="426" r:id="rId129"/>
    <p:sldId id="427" r:id="rId130"/>
    <p:sldId id="428" r:id="rId131"/>
    <p:sldId id="429" r:id="rId132"/>
    <p:sldId id="430" r:id="rId133"/>
    <p:sldId id="467" r:id="rId134"/>
    <p:sldId id="432" r:id="rId135"/>
    <p:sldId id="460" r:id="rId136"/>
    <p:sldId id="473" r:id="rId137"/>
    <p:sldId id="438" r:id="rId138"/>
    <p:sldId id="441" r:id="rId139"/>
    <p:sldId id="464" r:id="rId140"/>
    <p:sldId id="461" r:id="rId141"/>
    <p:sldId id="463" r:id="rId142"/>
    <p:sldId id="560" r:id="rId143"/>
    <p:sldId id="564" r:id="rId144"/>
    <p:sldId id="562" r:id="rId145"/>
    <p:sldId id="563" r:id="rId146"/>
    <p:sldId id="516" r:id="rId147"/>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2638"/>
    <a:srgbClr val="0077AA"/>
    <a:srgbClr val="00AEEF"/>
    <a:srgbClr val="D16309"/>
    <a:srgbClr val="E2D4BA"/>
    <a:srgbClr val="8BD1E7"/>
    <a:srgbClr val="96D0DC"/>
    <a:srgbClr val="009987"/>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01" autoAdjust="0"/>
    <p:restoredTop sz="95980" autoAdjust="0"/>
  </p:normalViewPr>
  <p:slideViewPr>
    <p:cSldViewPr>
      <p:cViewPr>
        <p:scale>
          <a:sx n="80" d="100"/>
          <a:sy n="80" d="100"/>
        </p:scale>
        <p:origin x="-1170" y="-78"/>
      </p:cViewPr>
      <p:guideLst>
        <p:guide orient="horz" pos="2160"/>
        <p:guide pos="2880"/>
      </p:guideLst>
    </p:cSldViewPr>
  </p:slideViewPr>
  <p:outlineViewPr>
    <p:cViewPr>
      <p:scale>
        <a:sx n="33" d="100"/>
        <a:sy n="33" d="100"/>
      </p:scale>
      <p:origin x="48" y="0"/>
    </p:cViewPr>
  </p:outlineViewPr>
  <p:notesTextViewPr>
    <p:cViewPr>
      <p:scale>
        <a:sx n="150" d="100"/>
        <a:sy n="150" d="100"/>
      </p:scale>
      <p:origin x="0" y="0"/>
    </p:cViewPr>
  </p:notesTextViewPr>
  <p:sorterViewPr>
    <p:cViewPr>
      <p:scale>
        <a:sx n="66" d="100"/>
        <a:sy n="66" d="100"/>
      </p:scale>
      <p:origin x="0" y="1446"/>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presProps" Target="presProps.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viewProps" Target="viewProps.xml"/><Relationship Id="rId155" Type="http://schemas.openxmlformats.org/officeDocument/2006/relationships/customXml" Target="../customXml/item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theme" Target="theme/theme1.xml"/><Relationship Id="rId156" Type="http://schemas.openxmlformats.org/officeDocument/2006/relationships/customXml" Target="../customXml/item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customXml" Target="../customXml/item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customXml" Target="../customXml/item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324" tIns="46662" rIns="93324" bIns="46662"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3324" tIns="46662" rIns="93324" bIns="46662" rtlCol="0"/>
          <a:lstStyle>
            <a:lvl1pPr algn="r" fontAlgn="auto">
              <a:spcBef>
                <a:spcPts val="0"/>
              </a:spcBef>
              <a:spcAft>
                <a:spcPts val="0"/>
              </a:spcAft>
              <a:defRPr sz="1200">
                <a:latin typeface="+mn-lt"/>
                <a:cs typeface="+mn-cs"/>
              </a:defRPr>
            </a:lvl1pPr>
          </a:lstStyle>
          <a:p>
            <a:pPr>
              <a:defRPr/>
            </a:pPr>
            <a:fld id="{B5BBCE40-8B65-498E-AE7B-04050D137B28}" type="datetimeFigureOut">
              <a:rPr lang="en-US"/>
              <a:pPr>
                <a:defRPr/>
              </a:pPr>
              <a:t>9/15/2015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lvl="0"/>
            <a:endParaRPr lang="en-US" noProof="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3324" tIns="46662" rIns="93324" bIns="4666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2375"/>
            <a:ext cx="3043238" cy="465138"/>
          </a:xfrm>
          <a:prstGeom prst="rect">
            <a:avLst/>
          </a:prstGeom>
        </p:spPr>
        <p:txBody>
          <a:bodyPr vert="horz" lIns="93324" tIns="46662" rIns="93324" bIns="46662"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3324" tIns="46662" rIns="93324" bIns="46662" rtlCol="0" anchor="b"/>
          <a:lstStyle>
            <a:lvl1pPr algn="r" fontAlgn="auto">
              <a:spcBef>
                <a:spcPts val="0"/>
              </a:spcBef>
              <a:spcAft>
                <a:spcPts val="0"/>
              </a:spcAft>
              <a:defRPr sz="1200">
                <a:latin typeface="+mn-lt"/>
                <a:cs typeface="+mn-cs"/>
              </a:defRPr>
            </a:lvl1pPr>
          </a:lstStyle>
          <a:p>
            <a:pPr>
              <a:defRPr/>
            </a:pPr>
            <a:fld id="{0A78521C-E89D-4F34-B82D-F74E5D505B8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At its most basic level, an aspirating smoke detector is a smoke detector that actively draws air samples into its sensor for the purpose of detecting smoke.</a:t>
            </a:r>
          </a:p>
          <a:p>
            <a:pPr eaLnBrk="1" hangingPunct="1"/>
            <a:r>
              <a:rPr lang="en-US" dirty="0" smtClean="0"/>
              <a:t> </a:t>
            </a:r>
          </a:p>
          <a:p>
            <a:pPr eaLnBrk="1" hangingPunct="1"/>
            <a:r>
              <a:rPr lang="en-US" dirty="0" smtClean="0"/>
              <a:t>Typically, an aspirating detector uses an aspirator or fan to draw air samples through a network of piping that ends in sampling points that extend into the protected space.</a:t>
            </a:r>
          </a:p>
          <a:p>
            <a:pPr eaLnBrk="1" hangingPunct="1"/>
            <a:r>
              <a:rPr lang="en-US" dirty="0" smtClean="0"/>
              <a:t> </a:t>
            </a:r>
          </a:p>
          <a:p>
            <a:pPr eaLnBrk="1" hangingPunct="1"/>
            <a:r>
              <a:rPr lang="en-US" dirty="0" smtClean="0"/>
              <a:t>Once the air sample is drawn into the device, it passes through a filtering element and then into the sensing chamber for the purpose of detecting smoke.</a:t>
            </a:r>
          </a:p>
          <a:p>
            <a:pPr eaLnBrk="1" hangingPunct="1"/>
            <a:r>
              <a:rPr lang="en-US" dirty="0" smtClean="0"/>
              <a:t> </a:t>
            </a:r>
          </a:p>
          <a:p>
            <a:pPr eaLnBrk="1" hangingPunct="1"/>
            <a:r>
              <a:rPr lang="en-US" dirty="0" smtClean="0"/>
              <a:t>Historically, in order to provide early warning or very early warning fire detection, aspirating smoke detectors have used a highly sensitive infrared laser-based detection source. Recently, newer modes of detection have been introduced that provide higher levels of nuisance immunity while still providing the high sensitivities to smoke necessary for very early warning fire detection.</a:t>
            </a:r>
          </a:p>
          <a:p>
            <a:endParaRPr lang="en-US" dirty="0" smtClean="0"/>
          </a:p>
        </p:txBody>
      </p:sp>
      <p:sp>
        <p:nvSpPr>
          <p:cNvPr id="4" name="Slide Number Placeholder 3"/>
          <p:cNvSpPr>
            <a:spLocks noGrp="1"/>
          </p:cNvSpPr>
          <p:nvPr>
            <p:ph type="sldNum" sz="quarter" idx="5"/>
          </p:nvPr>
        </p:nvSpPr>
        <p:spPr/>
        <p:txBody>
          <a:bodyPr/>
          <a:lstStyle/>
          <a:p>
            <a:pPr>
              <a:defRPr/>
            </a:pPr>
            <a:fld id="{A1B4A97C-128B-4418-A68D-A9F54FAAA58F}" type="slidenum">
              <a:rPr lang="en-US" smtClean="0"/>
              <a:pPr>
                <a:defRPr/>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Due to aspirating smoke detection’s unique combination of capabilities, there are several applications for which the technology is commonly used, including in applications that are deemed mission critical, have historical or aesthetic concerns, are large public areas, have harsh or difficult environmental conditions, or have security or tampering concerns.</a:t>
            </a:r>
          </a:p>
        </p:txBody>
      </p:sp>
      <p:sp>
        <p:nvSpPr>
          <p:cNvPr id="4" name="Slide Number Placeholder 3"/>
          <p:cNvSpPr>
            <a:spLocks noGrp="1"/>
          </p:cNvSpPr>
          <p:nvPr>
            <p:ph type="sldNum" sz="quarter" idx="5"/>
          </p:nvPr>
        </p:nvSpPr>
        <p:spPr/>
        <p:txBody>
          <a:bodyPr/>
          <a:lstStyle/>
          <a:p>
            <a:pPr>
              <a:defRPr/>
            </a:pPr>
            <a:fld id="{D2BEA9FD-8D9A-4FDB-A6E6-ADDD7CB96FFA}" type="slidenum">
              <a:rPr lang="en-US" smtClean="0"/>
              <a:pPr>
                <a:defRPr/>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a:defRPr/>
            </a:pPr>
            <a:r>
              <a:rPr lang="en-US" dirty="0" smtClean="0"/>
              <a:t>Many applications for aspirating smoke detection require the detector to provide early or very early warning fire detection per NFPA 76, Standard for the Protection of Telecommunication Facilities.</a:t>
            </a:r>
          </a:p>
          <a:p>
            <a:pPr>
              <a:defRPr/>
            </a:pPr>
            <a:r>
              <a:rPr lang="en-US" dirty="0" smtClean="0"/>
              <a:t> </a:t>
            </a:r>
          </a:p>
          <a:p>
            <a:pPr>
              <a:defRPr/>
            </a:pPr>
            <a:r>
              <a:rPr lang="en-US" dirty="0" smtClean="0"/>
              <a:t>The goal of this approach is to detect incipient fire conditions early enough for facility managers to take proactive measures to mitigate the risk of fire and smoke damage. Multiple levels of alert can also enable responses customized to the incidents severity. It’s not surprising therefore, that buildings that must operate twenty-four seven or have highly sensitive or high-value property and processes will often use aspirating smoke detectors to protect these environments. </a:t>
            </a:r>
          </a:p>
          <a:p>
            <a:pPr>
              <a:defRPr/>
            </a:pPr>
            <a:r>
              <a:rPr lang="en-US" dirty="0" smtClean="0"/>
              <a:t> </a:t>
            </a:r>
          </a:p>
          <a:p>
            <a:pPr>
              <a:defRPr/>
            </a:pPr>
            <a:r>
              <a:rPr lang="en-US" dirty="0" smtClean="0"/>
              <a:t>Aspirating smoke detectors also offer flexibility in placement. Because these detectors can cover a large area through a pipe network, they can be mounted outside the protected space. This enables the detector to be mounted in an area where users and technicians can easily access the detector without entering the protected space. This is especially useful if entering the space would be difficult, dangerous, or would interrupt </a:t>
            </a:r>
            <a:r>
              <a:rPr lang="en-US" dirty="0" err="1" smtClean="0"/>
              <a:t>imfuront</a:t>
            </a:r>
            <a:r>
              <a:rPr lang="en-US" dirty="0" smtClean="0"/>
              <a:t> processes.</a:t>
            </a:r>
          </a:p>
          <a:p>
            <a:pPr>
              <a:defRPr/>
            </a:pPr>
            <a:r>
              <a:rPr lang="en-US" dirty="0" smtClean="0"/>
              <a:t> </a:t>
            </a:r>
          </a:p>
          <a:p>
            <a:pPr>
              <a:defRPr/>
            </a:pPr>
            <a:r>
              <a:rPr lang="en-US" dirty="0" smtClean="0"/>
              <a:t>In addition, the ability to cover large areas while being mounted outside the protected space enables aspirating smoke detectors to be used to protect areas where ambient conditions can hinder the performance of standard spot-type smoke detectors. Such areas might include facilities with extreme environmental conditions, high rates of air change, or very large, open spaces.</a:t>
            </a:r>
            <a:endParaRPr lang="en-US" dirty="0"/>
          </a:p>
        </p:txBody>
      </p:sp>
      <p:sp>
        <p:nvSpPr>
          <p:cNvPr id="4" name="Slide Number Placeholder 3"/>
          <p:cNvSpPr>
            <a:spLocks noGrp="1"/>
          </p:cNvSpPr>
          <p:nvPr>
            <p:ph type="sldNum" sz="quarter" idx="5"/>
          </p:nvPr>
        </p:nvSpPr>
        <p:spPr/>
        <p:txBody>
          <a:bodyPr/>
          <a:lstStyle/>
          <a:p>
            <a:pPr>
              <a:defRPr/>
            </a:pPr>
            <a:fld id="{0A841568-1911-4E93-AFFE-EE184FCD478B}" type="slidenum">
              <a:rPr lang="en-US" smtClean="0"/>
              <a:pPr>
                <a:defRPr/>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Because aspiration systems are so versatile, there are a variety of reasons why they are specified by customers. The most common reason is to prevent data loss. For example, there are applications that must run twenty-four seven and manage highly critical data. Very early warning fire detection enables facility managers to be proactive and take action at the incipient fire stage to mitigate risk before data systems are at risk from fire. This same capability also enables facility managers to protect sensitive equipment and processes from smoke damage and to minimize downtime or service interruptions that could result from a major fire event or evacuation.</a:t>
            </a:r>
          </a:p>
          <a:p>
            <a:pPr>
              <a:defRPr/>
            </a:pPr>
            <a:r>
              <a:rPr lang="en-US" dirty="0" smtClean="0"/>
              <a:t> </a:t>
            </a:r>
          </a:p>
          <a:p>
            <a:pPr>
              <a:defRPr/>
            </a:pPr>
            <a:r>
              <a:rPr lang="en-US" dirty="0" smtClean="0"/>
              <a:t>Customers also use aspiration systems in conjunction with suppression systems to eliminate an unnecessary suppression dump that could be damaging to critical equipment and data. Aspiration systems also work well in high air velocity environments. Other reasons customers choose aspiration systems are as a means to mitigate nuisance alarms and to trigger responses for different stages of a fire.</a:t>
            </a:r>
            <a:endParaRPr lang="en-US" dirty="0"/>
          </a:p>
        </p:txBody>
      </p:sp>
      <p:sp>
        <p:nvSpPr>
          <p:cNvPr id="4" name="Slide Number Placeholder 3"/>
          <p:cNvSpPr>
            <a:spLocks noGrp="1"/>
          </p:cNvSpPr>
          <p:nvPr>
            <p:ph type="sldNum" sz="quarter" idx="5"/>
          </p:nvPr>
        </p:nvSpPr>
        <p:spPr/>
        <p:txBody>
          <a:bodyPr/>
          <a:lstStyle/>
          <a:p>
            <a:pPr>
              <a:defRPr/>
            </a:pPr>
            <a:fld id="{2CCF9337-18D7-465B-B291-AA811F7FF0E4}" type="slidenum">
              <a:rPr lang="en-US" smtClean="0"/>
              <a:pPr>
                <a:defRPr/>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Aspirating smoke detection systems must comply with codes, but they are not required by code.</a:t>
            </a:r>
          </a:p>
          <a:p>
            <a:pPr>
              <a:defRPr/>
            </a:pPr>
            <a:r>
              <a:rPr lang="en-US" dirty="0" smtClean="0"/>
              <a:t> </a:t>
            </a:r>
          </a:p>
          <a:p>
            <a:pPr>
              <a:defRPr/>
            </a:pPr>
            <a:r>
              <a:rPr lang="en-US" dirty="0" smtClean="0"/>
              <a:t>While many codes can apply to aspirating smoke detector applications, like any other fire system, the Authority Having Jurisdiction, or AHJ, dictates the fire detection requirements regardless of what national or international code might be applicable.</a:t>
            </a:r>
            <a:endParaRPr lang="en-US" dirty="0"/>
          </a:p>
        </p:txBody>
      </p:sp>
      <p:sp>
        <p:nvSpPr>
          <p:cNvPr id="4" name="Slide Number Placeholder 3"/>
          <p:cNvSpPr>
            <a:spLocks noGrp="1"/>
          </p:cNvSpPr>
          <p:nvPr>
            <p:ph type="sldNum" sz="quarter" idx="5"/>
          </p:nvPr>
        </p:nvSpPr>
        <p:spPr/>
        <p:txBody>
          <a:bodyPr/>
          <a:lstStyle/>
          <a:p>
            <a:pPr>
              <a:defRPr/>
            </a:pPr>
            <a:fld id="{5684AD3F-837F-4F9F-8AF3-ADF7FED42221}" type="slidenum">
              <a:rPr lang="en-US" smtClean="0"/>
              <a:pPr>
                <a:defRPr/>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One code that applies to aspirating smoke detectors is NFPA 72, the National Fire Alarm and Signaling Code. This code advises smoke detector spacing in high air movement areas. At a basic level, the code recommends that the standard coverage area for fire detection devices has to be reduced when installed in areas with high air flow and movement.</a:t>
            </a:r>
            <a:endParaRPr lang="en-US" dirty="0"/>
          </a:p>
        </p:txBody>
      </p:sp>
      <p:sp>
        <p:nvSpPr>
          <p:cNvPr id="4" name="Slide Number Placeholder 3"/>
          <p:cNvSpPr>
            <a:spLocks noGrp="1"/>
          </p:cNvSpPr>
          <p:nvPr>
            <p:ph type="sldNum" sz="quarter" idx="5"/>
          </p:nvPr>
        </p:nvSpPr>
        <p:spPr/>
        <p:txBody>
          <a:bodyPr/>
          <a:lstStyle/>
          <a:p>
            <a:pPr>
              <a:defRPr/>
            </a:pPr>
            <a:fld id="{CD412E7A-762F-4B3C-878B-F9B8A0E37D55}" type="slidenum">
              <a:rPr lang="en-US" smtClean="0"/>
              <a:pPr>
                <a:defRPr/>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Another code, NFPA 75, the Standard for Protection of Information Technology Equipment, offers a prescriptive and performance-based approach with aspirating smoke detection, and with smoke detection in general, that requires automatic detection for early warning of fire.</a:t>
            </a:r>
          </a:p>
          <a:p>
            <a:pPr>
              <a:defRPr/>
            </a:pPr>
            <a:endParaRPr lang="en-US" dirty="0"/>
          </a:p>
        </p:txBody>
      </p:sp>
      <p:sp>
        <p:nvSpPr>
          <p:cNvPr id="4" name="Slide Number Placeholder 3"/>
          <p:cNvSpPr>
            <a:spLocks noGrp="1"/>
          </p:cNvSpPr>
          <p:nvPr>
            <p:ph type="sldNum" sz="quarter" idx="5"/>
          </p:nvPr>
        </p:nvSpPr>
        <p:spPr/>
        <p:txBody>
          <a:bodyPr/>
          <a:lstStyle/>
          <a:p>
            <a:pPr>
              <a:defRPr/>
            </a:pPr>
            <a:fld id="{FA04D4D0-365D-41B5-8692-C7371EC10E06}" type="slidenum">
              <a:rPr lang="en-US" smtClean="0"/>
              <a:pPr>
                <a:defRPr/>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CEACCA6A-28C6-4F54-9475-BB396780735F}" type="slidenum">
              <a:rPr lang="en-US" smtClean="0"/>
              <a:pPr>
                <a:defRPr/>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47834EF-8CFB-45F9-B450-E80675F54357}" type="slidenum">
              <a:rPr lang="en-US" smtClean="0"/>
              <a:pPr>
                <a:defRPr/>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NFPA 76, Standard for Protection of Telecommunication Facilities, is another prescriptive and performance-based approach that actually defines the levels of protection required for Very Early Warning Fire Detection, Early Warning Fire Detection, and Standard Detection. In addition, it defines the detector or port spacing requirements, the average coverage, and also the recommended sensitivity or transport time from sensing points back to the actual sensing device.</a:t>
            </a:r>
          </a:p>
          <a:p>
            <a:pPr>
              <a:defRPr/>
            </a:pPr>
            <a:endParaRPr lang="en-US" dirty="0" smtClean="0"/>
          </a:p>
          <a:p>
            <a:pPr>
              <a:defRPr/>
            </a:pPr>
            <a:r>
              <a:rPr lang="en-US" dirty="0" smtClean="0"/>
              <a:t>For example, for Very Early Warning Fire Detection, the area of coverage is reduced to 200 square feet per sampling point or detector. Whereas for Early Warning Fire Detection, coverage is 400 square feet per sampling point or detector.</a:t>
            </a:r>
          </a:p>
          <a:p>
            <a:pPr>
              <a:defRPr/>
            </a:pPr>
            <a:endParaRPr lang="en-US" dirty="0"/>
          </a:p>
        </p:txBody>
      </p:sp>
      <p:sp>
        <p:nvSpPr>
          <p:cNvPr id="4" name="Slide Number Placeholder 3"/>
          <p:cNvSpPr>
            <a:spLocks noGrp="1"/>
          </p:cNvSpPr>
          <p:nvPr>
            <p:ph type="sldNum" sz="quarter" idx="5"/>
          </p:nvPr>
        </p:nvSpPr>
        <p:spPr/>
        <p:txBody>
          <a:bodyPr/>
          <a:lstStyle/>
          <a:p>
            <a:pPr>
              <a:defRPr/>
            </a:pPr>
            <a:fld id="{2AD7726B-ADD1-41EF-9104-D5D66CFE34A0}" type="slidenum">
              <a:rPr lang="en-US" smtClean="0"/>
              <a:pPr>
                <a:defRPr/>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4779680-E0C6-4160-806F-1123193A4CA5}" type="slidenum">
              <a:rPr lang="en-US" smtClean="0"/>
              <a:pPr>
                <a:defRPr/>
              </a:pPr>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4779680-E0C6-4160-806F-1123193A4CA5}" type="slidenum">
              <a:rPr lang="en-US" smtClean="0"/>
              <a:pPr>
                <a:defRPr/>
              </a:pPr>
              <a:t>24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4779680-E0C6-4160-806F-1123193A4CA5}" type="slidenum">
              <a:rPr lang="en-US" smtClean="0"/>
              <a:pPr>
                <a:defRPr/>
              </a:pPr>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E9EBDCE9-1844-499D-8A1A-112DC252A1D1}" type="slidenum">
              <a:rPr lang="en-US" smtClean="0"/>
              <a:pPr>
                <a:defRPr/>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E9EBDCE9-1844-499D-8A1A-112DC252A1D1}" type="slidenum">
              <a:rPr lang="en-US" smtClean="0"/>
              <a:pPr>
                <a:defRPr/>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00FB919F-3F4A-4072-ADC0-995C80EB1113}" type="slidenum">
              <a:rPr lang="en-US" smtClean="0"/>
              <a:pPr>
                <a:defRPr/>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00FB919F-3F4A-4072-ADC0-995C80EB1113}" type="slidenum">
              <a:rPr lang="en-US" smtClean="0"/>
              <a:pPr>
                <a:defRPr/>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9C394540-96C8-4CBE-8F6D-4D39BA570FFD}" type="slidenum">
              <a:rPr lang="en-US" smtClean="0"/>
              <a:pPr>
                <a:defRPr/>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9FB52CB6-3443-41BC-94D2-9CF79FECBB2D}" type="slidenum">
              <a:rPr lang="en-US" smtClean="0"/>
              <a:pPr>
                <a:defRPr/>
              </a:pPr>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8173696B-50B9-4311-A9B5-292D872BF94A}" type="slidenum">
              <a:rPr lang="en-US" smtClean="0"/>
              <a:pPr>
                <a:defRPr/>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8173696B-50B9-4311-A9B5-292D872BF94A}" type="slidenum">
              <a:rPr lang="en-US" smtClean="0"/>
              <a:pPr>
                <a:defRPr/>
              </a:pPr>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9FB52CB6-3443-41BC-94D2-9CF79FECBB2D}" type="slidenum">
              <a:rPr lang="en-US" smtClean="0"/>
              <a:pPr>
                <a:defRPr/>
              </a:pPr>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661D2BEA-BB2B-484C-8CA2-B486A1E06B12}" type="slidenum">
              <a:rPr lang="en-US" smtClean="0"/>
              <a:pPr>
                <a:defRPr/>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508FBC18-75FF-4C9C-87EC-93D7FDB21193}" type="slidenum">
              <a:rPr lang="en-US" smtClean="0"/>
              <a:pPr>
                <a:defRPr/>
              </a:pPr>
              <a:t>37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40</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solidFill>
                  <a:prstClr val="black"/>
                </a:solidFill>
              </a:rPr>
              <a:pPr>
                <a:defRPr/>
              </a:pPr>
              <a:t>41</a:t>
            </a:fld>
            <a:endParaRPr 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42</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43</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44</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45</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46</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p:spPr>
      </p:sp>
      <p:sp>
        <p:nvSpPr>
          <p:cNvPr id="181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87A60EC3-3354-4F2C-9228-30E8CDC95B5D}" type="slidenum">
              <a:rPr lang="en-US" smtClean="0">
                <a:solidFill>
                  <a:prstClr val="black"/>
                </a:solidFill>
              </a:rPr>
              <a:pPr>
                <a:defRPr/>
              </a:pPr>
              <a:t>47</a:t>
            </a:fld>
            <a:endParaRPr lang="en-U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p:spPr>
      </p:sp>
      <p:sp>
        <p:nvSpPr>
          <p:cNvPr id="178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174E4613-30FE-4E58-ADE1-33823ED67EE9}" type="slidenum">
              <a:rPr lang="en-US" smtClean="0"/>
              <a:pPr>
                <a:defRPr/>
              </a:pPr>
              <a:t>53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p:spPr>
      </p:sp>
      <p:sp>
        <p:nvSpPr>
          <p:cNvPr id="1792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Knock out background in image.</a:t>
            </a:r>
          </a:p>
        </p:txBody>
      </p:sp>
      <p:sp>
        <p:nvSpPr>
          <p:cNvPr id="4" name="Slide Number Placeholder 3"/>
          <p:cNvSpPr>
            <a:spLocks noGrp="1"/>
          </p:cNvSpPr>
          <p:nvPr>
            <p:ph type="sldNum" sz="quarter" idx="5"/>
          </p:nvPr>
        </p:nvSpPr>
        <p:spPr/>
        <p:txBody>
          <a:bodyPr/>
          <a:lstStyle/>
          <a:p>
            <a:pPr>
              <a:defRPr/>
            </a:pPr>
            <a:fld id="{D7F63437-872A-44DC-96F5-4F7B805443A6}" type="slidenum">
              <a:rPr lang="en-US" smtClean="0"/>
              <a:pPr>
                <a:defRPr/>
              </a:pPr>
              <a:t>54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70D235A-50E3-415C-83CA-830F364CC386}" type="slidenum">
              <a:rPr lang="en-US" smtClean="0"/>
              <a:pPr>
                <a:defRPr/>
              </a:pPr>
              <a:t>55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70D235A-50E3-415C-83CA-830F364CC386}" type="slidenum">
              <a:rPr lang="en-US" smtClean="0"/>
              <a:pPr>
                <a:defRPr/>
              </a:pPr>
              <a:t>56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70D235A-50E3-415C-83CA-830F364CC386}" type="slidenum">
              <a:rPr lang="en-US" smtClean="0"/>
              <a:pPr>
                <a:defRPr/>
              </a:pPr>
              <a:t>57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70D235A-50E3-415C-83CA-830F364CC386}" type="slidenum">
              <a:rPr lang="en-US" smtClean="0"/>
              <a:pPr>
                <a:defRPr/>
              </a:pPr>
              <a:t>58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p:spPr>
      </p:sp>
      <p:sp>
        <p:nvSpPr>
          <p:cNvPr id="1822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Need credible looking pipe and device.</a:t>
            </a:r>
          </a:p>
        </p:txBody>
      </p:sp>
      <p:sp>
        <p:nvSpPr>
          <p:cNvPr id="4" name="Slide Number Placeholder 3"/>
          <p:cNvSpPr>
            <a:spLocks noGrp="1"/>
          </p:cNvSpPr>
          <p:nvPr>
            <p:ph type="sldNum" sz="quarter" idx="5"/>
          </p:nvPr>
        </p:nvSpPr>
        <p:spPr/>
        <p:txBody>
          <a:bodyPr/>
          <a:lstStyle/>
          <a:p>
            <a:pPr>
              <a:defRPr/>
            </a:pPr>
            <a:fld id="{1DA46739-75AC-4D13-A130-7006AE12E4A0}" type="slidenum">
              <a:rPr lang="en-US" smtClean="0"/>
              <a:pPr>
                <a:defRPr/>
              </a:pPr>
              <a:t>59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p:spPr>
      </p:sp>
      <p:sp>
        <p:nvSpPr>
          <p:cNvPr id="1832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Need credible looking pipe and device. </a:t>
            </a:r>
          </a:p>
        </p:txBody>
      </p:sp>
      <p:sp>
        <p:nvSpPr>
          <p:cNvPr id="4" name="Slide Number Placeholder 3"/>
          <p:cNvSpPr>
            <a:spLocks noGrp="1"/>
          </p:cNvSpPr>
          <p:nvPr>
            <p:ph type="sldNum" sz="quarter" idx="5"/>
          </p:nvPr>
        </p:nvSpPr>
        <p:spPr/>
        <p:txBody>
          <a:bodyPr/>
          <a:lstStyle/>
          <a:p>
            <a:pPr>
              <a:defRPr/>
            </a:pPr>
            <a:fld id="{43363FA9-B1D6-4343-A234-77C7DDC10EE7}" type="slidenum">
              <a:rPr lang="en-US" smtClean="0"/>
              <a:pPr>
                <a:defRPr/>
              </a:pPr>
              <a:t>60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p:spPr>
      </p:sp>
      <p:sp>
        <p:nvSpPr>
          <p:cNvPr id="1843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Need credible looking pipe and device.</a:t>
            </a:r>
          </a:p>
        </p:txBody>
      </p:sp>
      <p:sp>
        <p:nvSpPr>
          <p:cNvPr id="4" name="Slide Number Placeholder 3"/>
          <p:cNvSpPr>
            <a:spLocks noGrp="1"/>
          </p:cNvSpPr>
          <p:nvPr>
            <p:ph type="sldNum" sz="quarter" idx="5"/>
          </p:nvPr>
        </p:nvSpPr>
        <p:spPr/>
        <p:txBody>
          <a:bodyPr/>
          <a:lstStyle/>
          <a:p>
            <a:pPr>
              <a:defRPr/>
            </a:pPr>
            <a:fld id="{E7586252-AF42-4CD0-BECB-FC1F9217E759}" type="slidenum">
              <a:rPr lang="en-US" smtClean="0"/>
              <a:pPr>
                <a:defRPr/>
              </a:pPr>
              <a:t>61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6A71DF9-C86D-4A26-9B80-14D098EA2E66}" type="slidenum">
              <a:rPr lang="en-US" smtClean="0"/>
              <a:pPr>
                <a:defRPr/>
              </a:pPr>
              <a:t>74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A78521C-E89D-4F34-B82D-F74E5D505B8C}" type="slidenum">
              <a:rPr lang="en-US" smtClean="0"/>
              <a:pPr>
                <a:defRPr/>
              </a:pPr>
              <a:t>75</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15B6BC9E-71C2-49CE-9259-F2DEF44D6CF3}" type="slidenum">
              <a:rPr lang="en-US" smtClean="0"/>
              <a:pPr>
                <a:defRPr/>
              </a:pPr>
              <a:t>76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15B6BC9E-71C2-49CE-9259-F2DEF44D6CF3}" type="slidenum">
              <a:rPr lang="en-US" smtClean="0"/>
              <a:pPr>
                <a:defRPr/>
              </a:pPr>
              <a:t>80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ABAF394B-0E27-4205-A7C6-C741527EE671}" type="slidenum">
              <a:rPr lang="en-US" smtClean="0"/>
              <a:pPr>
                <a:defRPr/>
              </a:pPr>
              <a:t>83</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800" kern="1200" dirty="0" smtClean="0">
                <a:solidFill>
                  <a:schemeClr val="tx1"/>
                </a:solidFill>
                <a:latin typeface="+mn-lt"/>
                <a:ea typeface="+mn-ea"/>
                <a:cs typeface="+mn-cs"/>
              </a:rPr>
              <a:t>Another addition to the FAAST line which continues on the simplicity theme is an expanded Listing on every conventional</a:t>
            </a:r>
            <a:r>
              <a:rPr lang="en-US" sz="1800" kern="1200" baseline="0" dirty="0" smtClean="0">
                <a:solidFill>
                  <a:schemeClr val="tx1"/>
                </a:solidFill>
                <a:latin typeface="+mn-lt"/>
                <a:ea typeface="+mn-ea"/>
                <a:cs typeface="+mn-cs"/>
              </a:rPr>
              <a:t> and intelligent device. Because of  conditions and the challenges  with using standard detection such as temperature extremes or harsh environments, a</a:t>
            </a:r>
            <a:r>
              <a:rPr lang="en-US" sz="1800" kern="1200" dirty="0" smtClean="0">
                <a:solidFill>
                  <a:schemeClr val="tx1"/>
                </a:solidFill>
                <a:latin typeface="+mn-lt"/>
                <a:ea typeface="+mn-ea"/>
                <a:cs typeface="+mn-cs"/>
              </a:rPr>
              <a:t>spirating detectors are</a:t>
            </a:r>
            <a:r>
              <a:rPr lang="en-US" sz="1800" kern="1200" baseline="0" dirty="0" smtClean="0">
                <a:solidFill>
                  <a:schemeClr val="tx1"/>
                </a:solidFill>
                <a:latin typeface="+mn-lt"/>
                <a:ea typeface="+mn-ea"/>
                <a:cs typeface="+mn-cs"/>
              </a:rPr>
              <a:t> often used </a:t>
            </a:r>
            <a:r>
              <a:rPr lang="en-US" sz="1800" kern="1200" dirty="0" smtClean="0">
                <a:solidFill>
                  <a:schemeClr val="tx1"/>
                </a:solidFill>
                <a:latin typeface="+mn-lt"/>
                <a:ea typeface="+mn-ea"/>
                <a:cs typeface="+mn-cs"/>
              </a:rPr>
              <a:t>in a hazardous environments. FAAST is now listed for Class I Division II applications, allowing our customers to use FAAST and its robust nuisance rejection capabilities in some areas requiring hazardous listings.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800" kern="1200" dirty="0" smtClean="0">
              <a:solidFill>
                <a:schemeClr val="tx1"/>
              </a:solidFill>
              <a:latin typeface="+mn-lt"/>
              <a:ea typeface="+mn-ea"/>
              <a:cs typeface="+mn-cs"/>
            </a:endParaRPr>
          </a:p>
          <a:p>
            <a:r>
              <a:rPr lang="en-US" sz="1800" kern="1200" dirty="0" smtClean="0">
                <a:solidFill>
                  <a:schemeClr val="tx1"/>
                </a:solidFill>
                <a:latin typeface="+mn-lt"/>
                <a:ea typeface="+mn-ea"/>
                <a:cs typeface="+mn-cs"/>
              </a:rPr>
              <a:t>These industries</a:t>
            </a:r>
            <a:r>
              <a:rPr lang="en-US" sz="1800" kern="1200" baseline="0" dirty="0" smtClean="0">
                <a:solidFill>
                  <a:schemeClr val="tx1"/>
                </a:solidFill>
                <a:latin typeface="+mn-lt"/>
                <a:ea typeface="+mn-ea"/>
                <a:cs typeface="+mn-cs"/>
              </a:rPr>
              <a:t> are any </a:t>
            </a:r>
            <a:r>
              <a:rPr lang="en-US" sz="1800" kern="1200" dirty="0" smtClean="0">
                <a:solidFill>
                  <a:schemeClr val="tx1"/>
                </a:solidFill>
                <a:latin typeface="+mn-lt"/>
                <a:ea typeface="+mn-ea"/>
                <a:cs typeface="+mn-cs"/>
              </a:rPr>
              <a:t>that processes, uses or manufacture materials that may give rise to a flammable atmosphere including:</a:t>
            </a:r>
          </a:p>
          <a:p>
            <a:r>
              <a:rPr lang="en-US" sz="1800" kern="1200" dirty="0" smtClean="0">
                <a:solidFill>
                  <a:schemeClr val="tx1"/>
                </a:solidFill>
                <a:latin typeface="+mn-lt"/>
                <a:ea typeface="+mn-ea"/>
                <a:cs typeface="+mn-cs"/>
              </a:rPr>
              <a:t>Oil and Gas Drilling</a:t>
            </a:r>
          </a:p>
          <a:p>
            <a:r>
              <a:rPr lang="en-US" sz="1800" kern="1200" dirty="0" smtClean="0">
                <a:solidFill>
                  <a:schemeClr val="tx1"/>
                </a:solidFill>
                <a:latin typeface="+mn-lt"/>
                <a:ea typeface="+mn-ea"/>
                <a:cs typeface="+mn-cs"/>
              </a:rPr>
              <a:t>Petrochemical Refining and Processing</a:t>
            </a:r>
          </a:p>
          <a:p>
            <a:r>
              <a:rPr lang="en-US" sz="1800" kern="1200" dirty="0" smtClean="0">
                <a:solidFill>
                  <a:schemeClr val="tx1"/>
                </a:solidFill>
                <a:latin typeface="+mn-lt"/>
                <a:ea typeface="+mn-ea"/>
                <a:cs typeface="+mn-cs"/>
              </a:rPr>
              <a:t>Fuel Storage</a:t>
            </a:r>
          </a:p>
          <a:p>
            <a:r>
              <a:rPr lang="en-US" sz="1800" kern="1200" dirty="0" smtClean="0">
                <a:solidFill>
                  <a:schemeClr val="tx1"/>
                </a:solidFill>
                <a:latin typeface="+mn-lt"/>
                <a:ea typeface="+mn-ea"/>
                <a:cs typeface="+mn-cs"/>
              </a:rPr>
              <a:t>Chemical manufacturing</a:t>
            </a:r>
          </a:p>
          <a:p>
            <a:r>
              <a:rPr lang="en-US" sz="1800" kern="1200" dirty="0" smtClean="0">
                <a:solidFill>
                  <a:schemeClr val="tx1"/>
                </a:solidFill>
                <a:latin typeface="+mn-lt"/>
                <a:ea typeface="+mn-ea"/>
                <a:cs typeface="+mn-cs"/>
              </a:rPr>
              <a:t>Car Manufacturing</a:t>
            </a:r>
          </a:p>
          <a:p>
            <a:r>
              <a:rPr lang="en-US" sz="1800" kern="1200" dirty="0" smtClean="0">
                <a:solidFill>
                  <a:schemeClr val="tx1"/>
                </a:solidFill>
                <a:latin typeface="+mn-lt"/>
                <a:ea typeface="+mn-ea"/>
                <a:cs typeface="+mn-cs"/>
              </a:rPr>
              <a:t>Water Treatment</a:t>
            </a:r>
          </a:p>
          <a:p>
            <a:r>
              <a:rPr lang="en-US" sz="1800" kern="1200" dirty="0" smtClean="0">
                <a:solidFill>
                  <a:schemeClr val="tx1"/>
                </a:solidFill>
                <a:latin typeface="+mn-lt"/>
                <a:ea typeface="+mn-ea"/>
                <a:cs typeface="+mn-cs"/>
              </a:rPr>
              <a:t>Power Generation</a:t>
            </a:r>
          </a:p>
          <a:p>
            <a:r>
              <a:rPr lang="en-US" sz="1800" kern="1200" dirty="0" smtClean="0">
                <a:solidFill>
                  <a:schemeClr val="tx1"/>
                </a:solidFill>
                <a:latin typeface="+mn-lt"/>
                <a:ea typeface="+mn-ea"/>
                <a:cs typeface="+mn-cs"/>
              </a:rPr>
              <a:t>Pharmaceutical</a:t>
            </a:r>
          </a:p>
          <a:p>
            <a:r>
              <a:rPr lang="en-US" sz="1800" kern="1200" dirty="0" smtClean="0">
                <a:solidFill>
                  <a:schemeClr val="tx1"/>
                </a:solidFill>
                <a:latin typeface="+mn-lt"/>
                <a:ea typeface="+mn-ea"/>
                <a:cs typeface="+mn-cs"/>
              </a:rPr>
              <a:t>Distilleries</a:t>
            </a:r>
          </a:p>
          <a:p>
            <a:r>
              <a:rPr lang="en-US" sz="1800" kern="1200" dirty="0" smtClean="0">
                <a:solidFill>
                  <a:schemeClr val="tx1"/>
                </a:solidFill>
                <a:latin typeface="+mn-lt"/>
                <a:ea typeface="+mn-ea"/>
                <a:cs typeface="+mn-cs"/>
              </a:rPr>
              <a:t>Food manufacturers</a:t>
            </a:r>
          </a:p>
          <a:p>
            <a:endParaRPr lang="en-US" sz="1800" kern="1200" dirty="0" smtClean="0">
              <a:solidFill>
                <a:schemeClr val="tx1"/>
              </a:solidFill>
              <a:latin typeface="+mn-lt"/>
              <a:ea typeface="+mn-ea"/>
              <a:cs typeface="+mn-cs"/>
            </a:endParaRPr>
          </a:p>
          <a:p>
            <a:r>
              <a:rPr lang="en-US" sz="1800" kern="1200" dirty="0" smtClean="0">
                <a:solidFill>
                  <a:schemeClr val="tx1"/>
                </a:solidFill>
                <a:latin typeface="+mn-lt"/>
                <a:ea typeface="+mn-ea"/>
                <a:cs typeface="+mn-cs"/>
              </a:rPr>
              <a:t>As you can see – the list is quit extensive!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8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03EC53CC-A09D-4C4A-B796-7B56363770B1}" type="slidenum">
              <a:rPr lang="en-US" smtClean="0"/>
              <a:pPr>
                <a:defRPr/>
              </a:pPr>
              <a:t>84</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p:spPr>
      </p:sp>
      <p:sp>
        <p:nvSpPr>
          <p:cNvPr id="147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3782186-2583-48C5-9B32-12584365C6D5}" type="slidenum">
              <a:rPr lang="en-US" smtClean="0"/>
              <a:pPr>
                <a:defRPr/>
              </a:pPr>
              <a:t>85</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97E50AB-A1F5-42CD-8F59-97BD74C032CC}" type="slidenum">
              <a:rPr lang="en-US" smtClean="0"/>
              <a:pPr>
                <a:defRPr/>
              </a:pPr>
              <a:t>86</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86D3D7D-3C96-4852-BD3E-71D90449B1C1}" type="slidenum">
              <a:rPr lang="en-US" smtClean="0"/>
              <a:pPr>
                <a:defRPr/>
              </a:pPr>
              <a:t>87</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NEED good image of remote monitoring interface</a:t>
            </a:r>
          </a:p>
        </p:txBody>
      </p:sp>
      <p:sp>
        <p:nvSpPr>
          <p:cNvPr id="4" name="Slide Number Placeholder 3"/>
          <p:cNvSpPr>
            <a:spLocks noGrp="1"/>
          </p:cNvSpPr>
          <p:nvPr>
            <p:ph type="sldNum" sz="quarter" idx="5"/>
          </p:nvPr>
        </p:nvSpPr>
        <p:spPr/>
        <p:txBody>
          <a:bodyPr/>
          <a:lstStyle/>
          <a:p>
            <a:pPr>
              <a:defRPr/>
            </a:pPr>
            <a:fld id="{496A3DE1-4AB5-49E0-95D3-21F707BA9CB7}" type="slidenum">
              <a:rPr lang="en-US" smtClean="0"/>
              <a:pPr>
                <a:defRPr/>
              </a:pPr>
              <a:t>91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p:spPr>
      </p:sp>
      <p:sp>
        <p:nvSpPr>
          <p:cNvPr id="1515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004983C2-489D-463E-8866-4F0E2749E142}" type="slidenum">
              <a:rPr lang="en-US" smtClean="0"/>
              <a:pPr>
                <a:defRPr/>
              </a:pPr>
              <a:t>94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A78521C-E89D-4F34-B82D-F74E5D505B8C}" type="slidenum">
              <a:rPr lang="en-US" smtClean="0"/>
              <a:pPr>
                <a:defRPr/>
              </a:pPr>
              <a:t>95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A78521C-E89D-4F34-B82D-F74E5D505B8C}" type="slidenum">
              <a:rPr lang="en-US" smtClean="0"/>
              <a:pPr>
                <a:defRPr/>
              </a:pPr>
              <a:t>96</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A78521C-E89D-4F34-B82D-F74E5D505B8C}" type="slidenum">
              <a:rPr lang="en-US" smtClean="0"/>
              <a:pPr>
                <a:defRPr/>
              </a:pPr>
              <a:t>97</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p:spPr>
      </p:sp>
      <p:sp>
        <p:nvSpPr>
          <p:cNvPr id="1525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ABFCD45-7425-484D-9418-6A934B2F15C5}" type="slidenum">
              <a:rPr lang="en-US" smtClean="0"/>
              <a:pPr>
                <a:defRPr/>
              </a:pPr>
              <a:t>98</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Central point of control</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Sitting on the SLC is</a:t>
            </a:r>
            <a:r>
              <a:rPr lang="en-US" baseline="0" dirty="0" smtClean="0"/>
              <a:t> specifiable</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Detailed trouble/event information at the panel</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Use the tools you know to program</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99</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C304419-3246-49DC-BD81-51F73CED0844}" type="slidenum">
              <a:rPr lang="en-US" smtClean="0"/>
              <a:pPr>
                <a:defRPr/>
              </a:pPr>
              <a:t>100</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p:spPr>
      </p:sp>
      <p:sp>
        <p:nvSpPr>
          <p:cNvPr id="155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E240BFA2-EC1B-4214-8560-877587D0202F}" type="slidenum">
              <a:rPr lang="en-US" smtClean="0"/>
              <a:pPr>
                <a:defRPr/>
              </a:pPr>
              <a:t>104</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D9D13C6-279C-44F0-9E35-2258BE2FE2B6}" type="slidenum">
              <a:rPr lang="en-US" smtClean="0"/>
              <a:pPr>
                <a:defRPr/>
              </a:pPr>
              <a:t>105</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p:spPr>
      </p:sp>
      <p:sp>
        <p:nvSpPr>
          <p:cNvPr id="157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C3EB968-52F2-4222-872E-166CAFD7CA29}" type="slidenum">
              <a:rPr lang="en-US" smtClean="0"/>
              <a:pPr>
                <a:defRPr/>
              </a:pPr>
              <a:t>106</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p:spPr>
      </p:sp>
      <p:sp>
        <p:nvSpPr>
          <p:cNvPr id="158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2A61F9F-4506-466D-9A39-4B257B5DFF09}" type="slidenum">
              <a:rPr lang="en-US" smtClean="0"/>
              <a:pPr>
                <a:defRPr/>
              </a:pPr>
              <a:t>107</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p:spPr>
      </p:sp>
      <p:sp>
        <p:nvSpPr>
          <p:cNvPr id="159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Need images of top and bottom of the unit</a:t>
            </a:r>
          </a:p>
        </p:txBody>
      </p:sp>
      <p:sp>
        <p:nvSpPr>
          <p:cNvPr id="4" name="Slide Number Placeholder 3"/>
          <p:cNvSpPr>
            <a:spLocks noGrp="1"/>
          </p:cNvSpPr>
          <p:nvPr>
            <p:ph type="sldNum" sz="quarter" idx="5"/>
          </p:nvPr>
        </p:nvSpPr>
        <p:spPr/>
        <p:txBody>
          <a:bodyPr/>
          <a:lstStyle/>
          <a:p>
            <a:pPr>
              <a:defRPr/>
            </a:pPr>
            <a:fld id="{F3C440E8-535E-4ED6-A942-E60A967C0717}" type="slidenum">
              <a:rPr lang="en-US" smtClean="0"/>
              <a:pPr>
                <a:defRPr/>
              </a:pPr>
              <a:t>108</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p:spPr>
      </p:sp>
      <p:sp>
        <p:nvSpPr>
          <p:cNvPr id="160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Find conduit image or Wire.</a:t>
            </a:r>
          </a:p>
        </p:txBody>
      </p:sp>
      <p:sp>
        <p:nvSpPr>
          <p:cNvPr id="4" name="Slide Number Placeholder 3"/>
          <p:cNvSpPr>
            <a:spLocks noGrp="1"/>
          </p:cNvSpPr>
          <p:nvPr>
            <p:ph type="sldNum" sz="quarter" idx="5"/>
          </p:nvPr>
        </p:nvSpPr>
        <p:spPr/>
        <p:txBody>
          <a:bodyPr/>
          <a:lstStyle/>
          <a:p>
            <a:pPr>
              <a:defRPr/>
            </a:pPr>
            <a:fld id="{93C71FE1-5E22-45B8-9732-27018021A33C}" type="slidenum">
              <a:rPr lang="en-US" smtClean="0"/>
              <a:pPr>
                <a:defRPr/>
              </a:pPr>
              <a:t>111</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4F001E2-A1C8-4036-AF20-30B85AE8BE97}" type="slidenum">
              <a:rPr lang="en-US" smtClean="0"/>
              <a:pPr>
                <a:defRPr/>
              </a:pPr>
              <a:t>116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4DED1D0-C57A-435C-8EFA-6A026DD9B9AB}" type="slidenum">
              <a:rPr lang="en-US" smtClean="0"/>
              <a:pPr>
                <a:defRPr/>
              </a:pPr>
              <a:t>117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p:spPr>
      </p:sp>
      <p:sp>
        <p:nvSpPr>
          <p:cNvPr id="164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740EA7A-22B9-4E99-BA1F-C1ADC97641BD}" type="slidenum">
              <a:rPr lang="en-US" smtClean="0"/>
              <a:pPr>
                <a:defRPr/>
              </a:pPr>
              <a:t>118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p:spPr>
      </p:sp>
      <p:sp>
        <p:nvSpPr>
          <p:cNvPr id="165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258B469-BC94-4661-A2E7-0BBE3A4CB74E}" type="slidenum">
              <a:rPr lang="en-US" smtClean="0"/>
              <a:pPr>
                <a:defRPr/>
              </a:pPr>
              <a:t>119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p:spPr>
      </p:sp>
      <p:sp>
        <p:nvSpPr>
          <p:cNvPr id="166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9CAE6D2-FF58-4A3E-BEE6-E197F45A1BEB}" type="slidenum">
              <a:rPr lang="en-US" smtClean="0"/>
              <a:pPr>
                <a:defRPr/>
              </a:pPr>
              <a:t>120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180A026-11CC-4A47-9EC6-3A1390ED2961}" type="slidenum">
              <a:rPr lang="en-US" smtClean="0"/>
              <a:pPr>
                <a:defRPr/>
              </a:pPr>
              <a:t>121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A8636E94-43C8-4100-B901-EC6C4E9514AF}" type="slidenum">
              <a:rPr lang="en-US" smtClean="0"/>
              <a:pPr>
                <a:defRPr/>
              </a:pPr>
              <a:t>122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0C848F3-721A-45C7-AA41-0BE029C57C2A}" type="slidenum">
              <a:rPr lang="en-US" smtClean="0"/>
              <a:pPr>
                <a:defRPr/>
              </a:pPr>
              <a:t>123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0C848F3-721A-45C7-AA41-0BE029C57C2A}" type="slidenum">
              <a:rPr lang="en-US" smtClean="0"/>
              <a:pPr>
                <a:defRPr/>
              </a:pPr>
              <a:t>124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0C848F3-721A-45C7-AA41-0BE029C57C2A}" type="slidenum">
              <a:rPr lang="en-US" smtClean="0"/>
              <a:pPr>
                <a:defRPr/>
              </a:pPr>
              <a:t>125</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BE5DFCA7-5E46-49C3-8BBF-AE4BA811BF60}" type="slidenum">
              <a:rPr lang="en-US" smtClean="0"/>
              <a:pPr>
                <a:defRPr/>
              </a:pPr>
              <a:t>126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p:spPr>
      </p:sp>
      <p:sp>
        <p:nvSpPr>
          <p:cNvPr id="172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52853165-46EA-4230-A897-86D0EB167406}" type="slidenum">
              <a:rPr lang="en-US" smtClean="0"/>
              <a:pPr>
                <a:defRPr/>
              </a:pPr>
              <a:t>127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p:spPr>
      </p:sp>
      <p:sp>
        <p:nvSpPr>
          <p:cNvPr id="173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78CEF204-A763-4CF5-B1DE-5CAB16F85286}" type="slidenum">
              <a:rPr lang="en-US" smtClean="0"/>
              <a:pPr>
                <a:defRPr/>
              </a:pPr>
              <a:t>129</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p:spPr>
      </p:sp>
      <p:sp>
        <p:nvSpPr>
          <p:cNvPr id="174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1F689B53-D12A-49FD-9A9F-48AE787C8433}" type="slidenum">
              <a:rPr lang="en-US" smtClean="0"/>
              <a:pPr>
                <a:defRPr/>
              </a:pPr>
              <a:t>130</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9AB50BCF-BE92-4486-887E-0636F418F740}" type="slidenum">
              <a:rPr lang="en-US" smtClean="0"/>
              <a:pPr>
                <a:defRPr/>
              </a:pPr>
              <a:t>131</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p:spPr>
      </p:sp>
      <p:sp>
        <p:nvSpPr>
          <p:cNvPr id="176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BD2A3906-2B2D-441E-ACCA-BCD8542912D4}" type="slidenum">
              <a:rPr lang="en-US" smtClean="0"/>
              <a:pPr>
                <a:defRPr/>
              </a:pPr>
              <a:t>132</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p:spPr>
      </p:sp>
      <p:sp>
        <p:nvSpPr>
          <p:cNvPr id="185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2000" smtClean="0"/>
          </a:p>
        </p:txBody>
      </p:sp>
      <p:sp>
        <p:nvSpPr>
          <p:cNvPr id="4" name="Slide Number Placeholder 3"/>
          <p:cNvSpPr>
            <a:spLocks noGrp="1"/>
          </p:cNvSpPr>
          <p:nvPr>
            <p:ph type="sldNum" sz="quarter" idx="5"/>
          </p:nvPr>
        </p:nvSpPr>
        <p:spPr/>
        <p:txBody>
          <a:bodyPr/>
          <a:lstStyle/>
          <a:p>
            <a:pPr>
              <a:defRPr/>
            </a:pPr>
            <a:fld id="{7BDAF47C-9E16-4334-9214-2067AAA36D0D}" type="slidenum">
              <a:rPr lang="en-US" smtClean="0"/>
              <a:pPr>
                <a:defRPr/>
              </a:pPr>
              <a:t>134</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p:spPr>
      </p:sp>
      <p:sp>
        <p:nvSpPr>
          <p:cNvPr id="186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err="1" smtClean="0"/>
              <a:t>PipeIQ</a:t>
            </a:r>
            <a:r>
              <a:rPr lang="en-US" dirty="0" smtClean="0"/>
              <a:t> Image</a:t>
            </a:r>
          </a:p>
        </p:txBody>
      </p:sp>
      <p:sp>
        <p:nvSpPr>
          <p:cNvPr id="4" name="Slide Number Placeholder 3"/>
          <p:cNvSpPr>
            <a:spLocks noGrp="1"/>
          </p:cNvSpPr>
          <p:nvPr>
            <p:ph type="sldNum" sz="quarter" idx="5"/>
          </p:nvPr>
        </p:nvSpPr>
        <p:spPr/>
        <p:txBody>
          <a:bodyPr/>
          <a:lstStyle/>
          <a:p>
            <a:pPr>
              <a:defRPr/>
            </a:pPr>
            <a:fld id="{D0B3AA74-75CE-4CA0-B9F7-2482740CC3B5}" type="slidenum">
              <a:rPr lang="en-US" smtClean="0"/>
              <a:pPr>
                <a:defRPr/>
              </a:pPr>
              <a:t>135</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p:spPr>
      </p:sp>
      <p:sp>
        <p:nvSpPr>
          <p:cNvPr id="1873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E52A0D0C-FB33-4344-9DDF-679D564B6FFC}" type="slidenum">
              <a:rPr lang="en-US" smtClean="0"/>
              <a:pPr>
                <a:defRPr/>
              </a:pPr>
              <a:t>136</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6B75C909-0602-4F24-966C-C22C7885CE54}" type="slidenum">
              <a:rPr lang="en-US" smtClean="0"/>
              <a:pPr>
                <a:defRPr/>
              </a:pPr>
              <a:t>137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9" name="Picture 18" descr="bg2.png"/>
          <p:cNvPicPr>
            <a:picLocks noChangeAspect="1"/>
          </p:cNvPicPr>
          <p:nvPr userDrawn="1"/>
        </p:nvPicPr>
        <p:blipFill>
          <a:blip r:embed="rId2" cstate="print"/>
          <a:stretch>
            <a:fillRect/>
          </a:stretch>
        </p:blipFill>
        <p:spPr>
          <a:xfrm>
            <a:off x="377" y="283"/>
            <a:ext cx="9143245" cy="6857434"/>
          </a:xfrm>
          <a:prstGeom prst="rect">
            <a:avLst/>
          </a:prstGeom>
        </p:spPr>
      </p:pic>
      <p:sp>
        <p:nvSpPr>
          <p:cNvPr id="7" name="Text Placeholder 3"/>
          <p:cNvSpPr>
            <a:spLocks noGrp="1"/>
          </p:cNvSpPr>
          <p:nvPr>
            <p:ph type="body" sz="quarter" idx="10" hasCustomPrompt="1"/>
          </p:nvPr>
        </p:nvSpPr>
        <p:spPr>
          <a:xfrm>
            <a:off x="914400" y="457200"/>
            <a:ext cx="7315200" cy="457200"/>
          </a:xfrm>
          <a:prstGeom prst="rect">
            <a:avLst/>
          </a:prstGeom>
        </p:spPr>
        <p:txBody>
          <a:bodyPr lIns="0" tIns="0" rIns="0" bIns="0"/>
          <a:lstStyle>
            <a:lvl1pPr marL="0" indent="0">
              <a:spcBef>
                <a:spcPts val="0"/>
              </a:spcBef>
              <a:spcAft>
                <a:spcPts val="1200"/>
              </a:spcAft>
              <a:buNone/>
              <a:defRPr sz="2800" b="1" baseline="0">
                <a:solidFill>
                  <a:srgbClr val="0078AE"/>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Title of your Presentation</a:t>
            </a:r>
          </a:p>
        </p:txBody>
      </p:sp>
      <p:sp>
        <p:nvSpPr>
          <p:cNvPr id="13" name="Text Placeholder 3"/>
          <p:cNvSpPr>
            <a:spLocks noGrp="1"/>
          </p:cNvSpPr>
          <p:nvPr>
            <p:ph type="body" sz="quarter" idx="11" hasCustomPrompt="1"/>
          </p:nvPr>
        </p:nvSpPr>
        <p:spPr>
          <a:xfrm>
            <a:off x="914400" y="914400"/>
            <a:ext cx="7315200" cy="457200"/>
          </a:xfrm>
          <a:prstGeom prst="rect">
            <a:avLst/>
          </a:prstGeom>
        </p:spPr>
        <p:txBody>
          <a:bodyPr lIns="0" tIns="0" rIns="0" bIns="0"/>
          <a:lstStyle>
            <a:lvl1pPr marL="0" indent="0">
              <a:spcBef>
                <a:spcPts val="0"/>
              </a:spcBef>
              <a:spcAft>
                <a:spcPts val="1200"/>
              </a:spcAft>
              <a:buNone/>
              <a:defRPr sz="16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Subtext of your Presentation, if Applicable</a:t>
            </a:r>
          </a:p>
        </p:txBody>
      </p:sp>
      <p:sp>
        <p:nvSpPr>
          <p:cNvPr id="14" name="Text Placeholder 3"/>
          <p:cNvSpPr>
            <a:spLocks noGrp="1"/>
          </p:cNvSpPr>
          <p:nvPr>
            <p:ph type="body" sz="quarter" idx="12" hasCustomPrompt="1"/>
          </p:nvPr>
        </p:nvSpPr>
        <p:spPr>
          <a:xfrm>
            <a:off x="914400" y="4648200"/>
            <a:ext cx="1981200" cy="228600"/>
          </a:xfrm>
          <a:prstGeom prst="rect">
            <a:avLst/>
          </a:prstGeom>
        </p:spPr>
        <p:txBody>
          <a:bodyPr lIns="0" tIns="0" rIns="0" bIns="0"/>
          <a:lstStyle>
            <a:lvl1pPr marL="0" indent="0">
              <a:spcBef>
                <a:spcPts val="0"/>
              </a:spcBef>
              <a:spcAft>
                <a:spcPts val="1200"/>
              </a:spcAft>
              <a:buNone/>
              <a:defRPr sz="2000" b="1"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First Last</a:t>
            </a:r>
          </a:p>
        </p:txBody>
      </p:sp>
      <p:sp>
        <p:nvSpPr>
          <p:cNvPr id="15" name="Text Placeholder 3"/>
          <p:cNvSpPr>
            <a:spLocks noGrp="1"/>
          </p:cNvSpPr>
          <p:nvPr>
            <p:ph type="body" sz="quarter" idx="13" hasCustomPrompt="1"/>
          </p:nvPr>
        </p:nvSpPr>
        <p:spPr>
          <a:xfrm>
            <a:off x="914400" y="4953000"/>
            <a:ext cx="1981200" cy="228600"/>
          </a:xfrm>
          <a:prstGeom prst="rect">
            <a:avLst/>
          </a:prstGeom>
        </p:spPr>
        <p:txBody>
          <a:bodyPr lIns="0" tIns="0" rIns="0" bIns="0"/>
          <a:lstStyle>
            <a:lvl1pPr marL="0" indent="0">
              <a:spcBef>
                <a:spcPts val="0"/>
              </a:spcBef>
              <a:spcAft>
                <a:spcPts val="1200"/>
              </a:spcAft>
              <a:buNone/>
              <a:defRPr sz="14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Title</a:t>
            </a:r>
          </a:p>
        </p:txBody>
      </p:sp>
      <p:sp>
        <p:nvSpPr>
          <p:cNvPr id="18" name="Picture Placeholder 6"/>
          <p:cNvSpPr>
            <a:spLocks noGrp="1"/>
          </p:cNvSpPr>
          <p:nvPr>
            <p:ph type="pic" sz="quarter" idx="14"/>
          </p:nvPr>
        </p:nvSpPr>
        <p:spPr>
          <a:xfrm>
            <a:off x="5486400" y="13716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
        <p:nvSpPr>
          <p:cNvPr id="8" name="Text Placeholder 3"/>
          <p:cNvSpPr>
            <a:spLocks noGrp="1"/>
          </p:cNvSpPr>
          <p:nvPr>
            <p:ph type="body" sz="quarter" idx="15" hasCustomPrompt="1"/>
          </p:nvPr>
        </p:nvSpPr>
        <p:spPr>
          <a:xfrm>
            <a:off x="3048000" y="4648200"/>
            <a:ext cx="1981200" cy="228600"/>
          </a:xfrm>
          <a:prstGeom prst="rect">
            <a:avLst/>
          </a:prstGeom>
        </p:spPr>
        <p:txBody>
          <a:bodyPr lIns="0" tIns="0" rIns="0" bIns="0"/>
          <a:lstStyle>
            <a:lvl1pPr marL="0" indent="0">
              <a:spcBef>
                <a:spcPts val="0"/>
              </a:spcBef>
              <a:spcAft>
                <a:spcPts val="1200"/>
              </a:spcAft>
              <a:buNone/>
              <a:defRPr sz="2000" b="1"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First Last</a:t>
            </a:r>
          </a:p>
        </p:txBody>
      </p:sp>
      <p:sp>
        <p:nvSpPr>
          <p:cNvPr id="9" name="Text Placeholder 3"/>
          <p:cNvSpPr>
            <a:spLocks noGrp="1"/>
          </p:cNvSpPr>
          <p:nvPr>
            <p:ph type="body" sz="quarter" idx="16" hasCustomPrompt="1"/>
          </p:nvPr>
        </p:nvSpPr>
        <p:spPr>
          <a:xfrm>
            <a:off x="3048000" y="4953000"/>
            <a:ext cx="1981200" cy="228600"/>
          </a:xfrm>
          <a:prstGeom prst="rect">
            <a:avLst/>
          </a:prstGeom>
        </p:spPr>
        <p:txBody>
          <a:bodyPr lIns="0" tIns="0" rIns="0" bIns="0"/>
          <a:lstStyle>
            <a:lvl1pPr marL="0" indent="0">
              <a:spcBef>
                <a:spcPts val="0"/>
              </a:spcBef>
              <a:spcAft>
                <a:spcPts val="1200"/>
              </a:spcAft>
              <a:buNone/>
              <a:defRPr sz="14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Text Placeholder 3"/>
          <p:cNvSpPr>
            <a:spLocks noGrp="1"/>
          </p:cNvSpPr>
          <p:nvPr>
            <p:ph type="body" sz="quarter" idx="10" hasCustomPrompt="1"/>
          </p:nvPr>
        </p:nvSpPr>
        <p:spPr>
          <a:xfrm>
            <a:off x="914400" y="457200"/>
            <a:ext cx="7315200" cy="457200"/>
          </a:xfrm>
          <a:prstGeom prst="rect">
            <a:avLst/>
          </a:prstGeom>
        </p:spPr>
        <p:txBody>
          <a:bodyPr lIns="0" tIns="0" rIns="0" bIns="0"/>
          <a:lstStyle>
            <a:lvl1pPr marL="0" indent="0">
              <a:spcBef>
                <a:spcPts val="0"/>
              </a:spcBef>
              <a:spcAft>
                <a:spcPts val="1200"/>
              </a:spcAft>
              <a:buNone/>
              <a:defRPr sz="2800" b="1" baseline="0">
                <a:solidFill>
                  <a:srgbClr val="0078AE"/>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Title of your Presentation</a:t>
            </a:r>
          </a:p>
        </p:txBody>
      </p:sp>
      <p:sp>
        <p:nvSpPr>
          <p:cNvPr id="13" name="Text Placeholder 3"/>
          <p:cNvSpPr>
            <a:spLocks noGrp="1"/>
          </p:cNvSpPr>
          <p:nvPr>
            <p:ph type="body" sz="quarter" idx="11" hasCustomPrompt="1"/>
          </p:nvPr>
        </p:nvSpPr>
        <p:spPr>
          <a:xfrm>
            <a:off x="914400" y="914400"/>
            <a:ext cx="7315200" cy="457200"/>
          </a:xfrm>
          <a:prstGeom prst="rect">
            <a:avLst/>
          </a:prstGeom>
        </p:spPr>
        <p:txBody>
          <a:bodyPr lIns="0" tIns="0" rIns="0" bIns="0"/>
          <a:lstStyle>
            <a:lvl1pPr marL="0" indent="0">
              <a:spcBef>
                <a:spcPts val="0"/>
              </a:spcBef>
              <a:spcAft>
                <a:spcPts val="1200"/>
              </a:spcAft>
              <a:buNone/>
              <a:defRPr sz="16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Subtext of your Presentation, if Applicable</a:t>
            </a:r>
          </a:p>
        </p:txBody>
      </p:sp>
      <p:sp>
        <p:nvSpPr>
          <p:cNvPr id="14" name="Text Placeholder 3"/>
          <p:cNvSpPr>
            <a:spLocks noGrp="1"/>
          </p:cNvSpPr>
          <p:nvPr>
            <p:ph type="body" sz="quarter" idx="12" hasCustomPrompt="1"/>
          </p:nvPr>
        </p:nvSpPr>
        <p:spPr>
          <a:xfrm>
            <a:off x="914400" y="3429000"/>
            <a:ext cx="4343400" cy="228600"/>
          </a:xfrm>
          <a:prstGeom prst="rect">
            <a:avLst/>
          </a:prstGeom>
        </p:spPr>
        <p:txBody>
          <a:bodyPr lIns="0" tIns="0" rIns="0" bIns="0"/>
          <a:lstStyle>
            <a:lvl1pPr marL="0" indent="0">
              <a:spcBef>
                <a:spcPts val="0"/>
              </a:spcBef>
              <a:spcAft>
                <a:spcPts val="1200"/>
              </a:spcAft>
              <a:buNone/>
              <a:defRPr sz="2000" b="1"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First Last</a:t>
            </a:r>
          </a:p>
        </p:txBody>
      </p:sp>
      <p:sp>
        <p:nvSpPr>
          <p:cNvPr id="15" name="Text Placeholder 3"/>
          <p:cNvSpPr>
            <a:spLocks noGrp="1"/>
          </p:cNvSpPr>
          <p:nvPr>
            <p:ph type="body" sz="quarter" idx="13" hasCustomPrompt="1"/>
          </p:nvPr>
        </p:nvSpPr>
        <p:spPr>
          <a:xfrm>
            <a:off x="914400" y="3733800"/>
            <a:ext cx="4343400" cy="228600"/>
          </a:xfrm>
          <a:prstGeom prst="rect">
            <a:avLst/>
          </a:prstGeom>
        </p:spPr>
        <p:txBody>
          <a:bodyPr lIns="0" tIns="0" rIns="0" bIns="0"/>
          <a:lstStyle>
            <a:lvl1pPr marL="0" indent="0">
              <a:spcBef>
                <a:spcPts val="0"/>
              </a:spcBef>
              <a:spcAft>
                <a:spcPts val="1200"/>
              </a:spcAft>
              <a:buNone/>
              <a:defRPr sz="14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Title</a:t>
            </a:r>
          </a:p>
        </p:txBody>
      </p:sp>
      <p:sp>
        <p:nvSpPr>
          <p:cNvPr id="18" name="Picture Placeholder 6"/>
          <p:cNvSpPr>
            <a:spLocks noGrp="1"/>
          </p:cNvSpPr>
          <p:nvPr>
            <p:ph type="pic" sz="quarter" idx="14"/>
          </p:nvPr>
        </p:nvSpPr>
        <p:spPr>
          <a:xfrm>
            <a:off x="5486400" y="13716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
        <p:nvSpPr>
          <p:cNvPr id="9" name="Text Placeholder 3"/>
          <p:cNvSpPr>
            <a:spLocks noGrp="1"/>
          </p:cNvSpPr>
          <p:nvPr>
            <p:ph type="body" sz="quarter" idx="15" hasCustomPrompt="1"/>
          </p:nvPr>
        </p:nvSpPr>
        <p:spPr>
          <a:xfrm>
            <a:off x="914400" y="1600200"/>
            <a:ext cx="4343400" cy="1600200"/>
          </a:xfrm>
          <a:prstGeom prst="rect">
            <a:avLst/>
          </a:prstGeom>
        </p:spPr>
        <p:txBody>
          <a:bodyPr lIns="0" tIns="0" rIns="0" bIns="0"/>
          <a:lstStyle>
            <a:lvl1pPr marL="0" indent="0">
              <a:spcBef>
                <a:spcPts val="0"/>
              </a:spcBef>
              <a:spcAft>
                <a:spcPts val="1200"/>
              </a:spcAft>
              <a:buNone/>
              <a:defRPr sz="3200" b="1" baseline="0">
                <a:solidFill>
                  <a:srgbClr val="C00000"/>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Call to Action -  What or where do you want your viewer to go?</a:t>
            </a:r>
          </a:p>
        </p:txBody>
      </p:sp>
      <p:sp>
        <p:nvSpPr>
          <p:cNvPr id="10" name="Text Placeholder 3"/>
          <p:cNvSpPr>
            <a:spLocks noGrp="1"/>
          </p:cNvSpPr>
          <p:nvPr>
            <p:ph type="body" sz="quarter" idx="16" hasCustomPrompt="1"/>
          </p:nvPr>
        </p:nvSpPr>
        <p:spPr>
          <a:xfrm>
            <a:off x="914400" y="4038600"/>
            <a:ext cx="4343400" cy="228600"/>
          </a:xfrm>
          <a:prstGeom prst="rect">
            <a:avLst/>
          </a:prstGeom>
        </p:spPr>
        <p:txBody>
          <a:bodyPr lIns="0" tIns="0" rIns="0" bIns="0"/>
          <a:lstStyle>
            <a:lvl1pPr marL="0" indent="0">
              <a:spcBef>
                <a:spcPts val="0"/>
              </a:spcBef>
              <a:spcAft>
                <a:spcPts val="1200"/>
              </a:spcAft>
              <a:buNone/>
              <a:defRPr sz="14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e-mail address</a:t>
            </a:r>
          </a:p>
        </p:txBody>
      </p:sp>
      <p:sp>
        <p:nvSpPr>
          <p:cNvPr id="17" name="Text Placeholder 3"/>
          <p:cNvSpPr>
            <a:spLocks noGrp="1"/>
          </p:cNvSpPr>
          <p:nvPr>
            <p:ph type="body" sz="quarter" idx="17" hasCustomPrompt="1"/>
          </p:nvPr>
        </p:nvSpPr>
        <p:spPr>
          <a:xfrm>
            <a:off x="914400" y="4419600"/>
            <a:ext cx="4343400" cy="228600"/>
          </a:xfrm>
          <a:prstGeom prst="rect">
            <a:avLst/>
          </a:prstGeom>
        </p:spPr>
        <p:txBody>
          <a:bodyPr lIns="0" tIns="0" rIns="0" bIns="0"/>
          <a:lstStyle>
            <a:lvl1pPr marL="0" indent="0">
              <a:spcBef>
                <a:spcPts val="0"/>
              </a:spcBef>
              <a:spcAft>
                <a:spcPts val="1200"/>
              </a:spcAft>
              <a:buNone/>
              <a:defRPr sz="2000" b="1"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First Last</a:t>
            </a:r>
          </a:p>
        </p:txBody>
      </p:sp>
      <p:sp>
        <p:nvSpPr>
          <p:cNvPr id="19" name="Text Placeholder 3"/>
          <p:cNvSpPr>
            <a:spLocks noGrp="1"/>
          </p:cNvSpPr>
          <p:nvPr>
            <p:ph type="body" sz="quarter" idx="18" hasCustomPrompt="1"/>
          </p:nvPr>
        </p:nvSpPr>
        <p:spPr>
          <a:xfrm>
            <a:off x="914400" y="4724400"/>
            <a:ext cx="4343400" cy="228600"/>
          </a:xfrm>
          <a:prstGeom prst="rect">
            <a:avLst/>
          </a:prstGeom>
        </p:spPr>
        <p:txBody>
          <a:bodyPr lIns="0" tIns="0" rIns="0" bIns="0"/>
          <a:lstStyle>
            <a:lvl1pPr marL="0" indent="0">
              <a:spcBef>
                <a:spcPts val="0"/>
              </a:spcBef>
              <a:spcAft>
                <a:spcPts val="1200"/>
              </a:spcAft>
              <a:buNone/>
              <a:defRPr sz="14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Title</a:t>
            </a:r>
          </a:p>
        </p:txBody>
      </p:sp>
      <p:sp>
        <p:nvSpPr>
          <p:cNvPr id="20" name="Text Placeholder 3"/>
          <p:cNvSpPr>
            <a:spLocks noGrp="1"/>
          </p:cNvSpPr>
          <p:nvPr>
            <p:ph type="body" sz="quarter" idx="19" hasCustomPrompt="1"/>
          </p:nvPr>
        </p:nvSpPr>
        <p:spPr>
          <a:xfrm>
            <a:off x="914400" y="5029200"/>
            <a:ext cx="4343400" cy="228600"/>
          </a:xfrm>
          <a:prstGeom prst="rect">
            <a:avLst/>
          </a:prstGeom>
        </p:spPr>
        <p:txBody>
          <a:bodyPr lIns="0" tIns="0" rIns="0" bIns="0"/>
          <a:lstStyle>
            <a:lvl1pPr marL="0" indent="0">
              <a:spcBef>
                <a:spcPts val="0"/>
              </a:spcBef>
              <a:spcAft>
                <a:spcPts val="1200"/>
              </a:spcAft>
              <a:buNone/>
              <a:defRPr sz="1400" b="0" baseline="0">
                <a:solidFill>
                  <a:schemeClr val="tx1"/>
                </a:solidFill>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None/>
              <a:defRPr lang="en-US" sz="5400" b="1" kern="1200" dirty="0">
                <a:solidFill>
                  <a:schemeClr val="tx1"/>
                </a:solidFill>
                <a:latin typeface="Helvetica" pitchFamily="34" charset="0"/>
                <a:ea typeface="+mn-ea"/>
                <a:cs typeface="+mn-cs"/>
              </a:defRPr>
            </a:lvl5pPr>
          </a:lstStyle>
          <a:p>
            <a:pPr lvl="0"/>
            <a:r>
              <a:rPr lang="en-US" dirty="0" smtClean="0"/>
              <a:t>e-mail address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with bullet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1600200"/>
            <a:ext cx="4343400" cy="41148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itle 4"/>
          <p:cNvSpPr>
            <a:spLocks noGrp="1"/>
          </p:cNvSpPr>
          <p:nvPr>
            <p:ph type="title" hasCustomPrompt="1"/>
          </p:nvPr>
        </p:nvSpPr>
        <p:spPr>
          <a:xfrm>
            <a:off x="-990600" y="685800"/>
            <a:ext cx="9220200" cy="411162"/>
          </a:xfrm>
          <a:prstGeom prst="rect">
            <a:avLst/>
          </a:prstGeom>
        </p:spPr>
        <p:txBody>
          <a:bodyPr/>
          <a:lstStyle>
            <a:lvl1pPr algn="l">
              <a:defRPr sz="2000" u="sng" baseline="0">
                <a:latin typeface="Helvetica" pitchFamily="34" charset="0"/>
              </a:defRPr>
            </a:lvl1pPr>
          </a:lstStyle>
          <a:p>
            <a:r>
              <a:rPr lang="en-US" dirty="0" smtClean="0"/>
              <a:t>		Click to edit Master title style</a:t>
            </a:r>
            <a:endParaRPr lang="en-US" dirty="0"/>
          </a:p>
        </p:txBody>
      </p:sp>
      <p:sp>
        <p:nvSpPr>
          <p:cNvPr id="9" name="Picture Placeholder 6"/>
          <p:cNvSpPr>
            <a:spLocks noGrp="1"/>
          </p:cNvSpPr>
          <p:nvPr>
            <p:ph type="pic" sz="quarter" idx="11"/>
          </p:nvPr>
        </p:nvSpPr>
        <p:spPr>
          <a:xfrm>
            <a:off x="5486400" y="16002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multiple text boxe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1600200"/>
            <a:ext cx="4343400" cy="12192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itle 4"/>
          <p:cNvSpPr>
            <a:spLocks noGrp="1"/>
          </p:cNvSpPr>
          <p:nvPr>
            <p:ph type="title" hasCustomPrompt="1"/>
          </p:nvPr>
        </p:nvSpPr>
        <p:spPr>
          <a:xfrm>
            <a:off x="-990600" y="685800"/>
            <a:ext cx="9220200" cy="411162"/>
          </a:xfrm>
          <a:prstGeom prst="rect">
            <a:avLst/>
          </a:prstGeom>
        </p:spPr>
        <p:txBody>
          <a:bodyPr/>
          <a:lstStyle>
            <a:lvl1pPr algn="l">
              <a:defRPr sz="2000" u="sng" baseline="0">
                <a:latin typeface="Helvetica" pitchFamily="34" charset="0"/>
              </a:defRPr>
            </a:lvl1pPr>
          </a:lstStyle>
          <a:p>
            <a:r>
              <a:rPr lang="en-US" dirty="0" smtClean="0"/>
              <a:t>		Click to edit Master title style</a:t>
            </a:r>
            <a:endParaRPr lang="en-US" dirty="0"/>
          </a:p>
        </p:txBody>
      </p:sp>
      <p:sp>
        <p:nvSpPr>
          <p:cNvPr id="9" name="Picture Placeholder 6"/>
          <p:cNvSpPr>
            <a:spLocks noGrp="1"/>
          </p:cNvSpPr>
          <p:nvPr>
            <p:ph type="pic" sz="quarter" idx="11"/>
          </p:nvPr>
        </p:nvSpPr>
        <p:spPr>
          <a:xfrm>
            <a:off x="5486400" y="16002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
        <p:nvSpPr>
          <p:cNvPr id="6" name="Text Placeholder 3"/>
          <p:cNvSpPr>
            <a:spLocks noGrp="1"/>
          </p:cNvSpPr>
          <p:nvPr>
            <p:ph type="body" sz="quarter" idx="12"/>
          </p:nvPr>
        </p:nvSpPr>
        <p:spPr>
          <a:xfrm>
            <a:off x="914400" y="3048000"/>
            <a:ext cx="4343400" cy="12192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Text Placeholder 3"/>
          <p:cNvSpPr>
            <a:spLocks noGrp="1"/>
          </p:cNvSpPr>
          <p:nvPr>
            <p:ph type="body" sz="quarter" idx="13"/>
          </p:nvPr>
        </p:nvSpPr>
        <p:spPr>
          <a:xfrm>
            <a:off x="914400" y="4495800"/>
            <a:ext cx="4343400" cy="12192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list, no bullet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1600200"/>
            <a:ext cx="4343400" cy="4114800"/>
          </a:xfrm>
          <a:prstGeom prst="rect">
            <a:avLst/>
          </a:prstGeom>
        </p:spPr>
        <p:txBody>
          <a:bodyPr lIns="0" tIns="0" rIns="0" bIns="0"/>
          <a:lstStyle>
            <a:lvl1pPr marL="0" indent="0">
              <a:spcBef>
                <a:spcPts val="0"/>
              </a:spcBef>
              <a:spcAft>
                <a:spcPts val="1200"/>
              </a:spcAft>
              <a:buFont typeface="Arial" pitchFamily="34" charset="0"/>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0"/>
            <a:endParaRPr lang="en-US" dirty="0" smtClean="0"/>
          </a:p>
          <a:p>
            <a:pPr lvl="0"/>
            <a:r>
              <a:rPr lang="en-US" dirty="0" smtClean="0"/>
              <a:t>Click to edit Master text styles</a:t>
            </a:r>
          </a:p>
          <a:p>
            <a:pPr lvl="0"/>
            <a:endParaRPr lang="en-US" dirty="0" smtClean="0"/>
          </a:p>
          <a:p>
            <a:pPr lvl="0"/>
            <a:r>
              <a:rPr lang="en-US" dirty="0" smtClean="0"/>
              <a:t>Click to edit Master text styles</a:t>
            </a:r>
          </a:p>
          <a:p>
            <a:pPr lvl="0"/>
            <a:endParaRPr lang="en-US" dirty="0" smtClean="0"/>
          </a:p>
          <a:p>
            <a:pPr lvl="0"/>
            <a:r>
              <a:rPr lang="en-US" dirty="0" smtClean="0"/>
              <a:t>Click to edit Master text styles</a:t>
            </a:r>
          </a:p>
        </p:txBody>
      </p:sp>
      <p:sp>
        <p:nvSpPr>
          <p:cNvPr id="5" name="Title 4"/>
          <p:cNvSpPr>
            <a:spLocks noGrp="1"/>
          </p:cNvSpPr>
          <p:nvPr>
            <p:ph type="title" hasCustomPrompt="1"/>
          </p:nvPr>
        </p:nvSpPr>
        <p:spPr>
          <a:xfrm>
            <a:off x="-990600" y="685800"/>
            <a:ext cx="9220200" cy="411162"/>
          </a:xfrm>
          <a:prstGeom prst="rect">
            <a:avLst/>
          </a:prstGeom>
        </p:spPr>
        <p:txBody>
          <a:bodyPr/>
          <a:lstStyle>
            <a:lvl1pPr algn="l">
              <a:defRPr sz="2000" u="sng" baseline="0">
                <a:latin typeface="Helvetica" pitchFamily="34" charset="0"/>
              </a:defRPr>
            </a:lvl1pPr>
          </a:lstStyle>
          <a:p>
            <a:r>
              <a:rPr lang="en-US" dirty="0" smtClean="0"/>
              <a:t>		Click to edit Master title style</a:t>
            </a:r>
            <a:endParaRPr lang="en-US" dirty="0"/>
          </a:p>
        </p:txBody>
      </p:sp>
      <p:sp>
        <p:nvSpPr>
          <p:cNvPr id="9" name="Picture Placeholder 6"/>
          <p:cNvSpPr>
            <a:spLocks noGrp="1"/>
          </p:cNvSpPr>
          <p:nvPr>
            <p:ph type="pic" sz="quarter" idx="11"/>
          </p:nvPr>
        </p:nvSpPr>
        <p:spPr>
          <a:xfrm>
            <a:off x="5486400" y="16002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list bullet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1600200"/>
            <a:ext cx="4343400" cy="4114800"/>
          </a:xfrm>
          <a:prstGeom prst="rect">
            <a:avLst/>
          </a:prstGeom>
        </p:spPr>
        <p:txBody>
          <a:bodyPr lIns="0" tIns="0" rIns="0" bIns="0"/>
          <a:lstStyle>
            <a:lvl1pPr marL="0" indent="0">
              <a:spcBef>
                <a:spcPts val="0"/>
              </a:spcBef>
              <a:spcAft>
                <a:spcPts val="1200"/>
              </a:spcAft>
              <a:buFont typeface="Arial" pitchFamily="34" charset="0"/>
              <a:buChar char="•"/>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1"/>
            <a:r>
              <a:rPr lang="en-US" sz="2000" b="1" dirty="0" smtClean="0"/>
              <a:t>Click to edit Master text styles</a:t>
            </a:r>
          </a:p>
          <a:p>
            <a:pPr lvl="1"/>
            <a:r>
              <a:rPr lang="en-US" sz="2000" b="1" dirty="0" smtClean="0"/>
              <a:t>Click to edit Master text styles</a:t>
            </a:r>
          </a:p>
          <a:p>
            <a:pPr lvl="1"/>
            <a:r>
              <a:rPr lang="en-US" sz="2000" b="1" dirty="0" smtClean="0"/>
              <a:t>Click to edit Master text styles</a:t>
            </a:r>
          </a:p>
          <a:p>
            <a:pPr lvl="1"/>
            <a:r>
              <a:rPr lang="en-US" sz="2000" b="1" dirty="0" smtClean="0"/>
              <a:t>Click to edit Master text styles</a:t>
            </a:r>
          </a:p>
          <a:p>
            <a:pPr lvl="1"/>
            <a:r>
              <a:rPr lang="en-US" sz="2000" b="1" dirty="0" smtClean="0"/>
              <a:t>Click to edit Master text styles</a:t>
            </a:r>
          </a:p>
          <a:p>
            <a:pPr lvl="1"/>
            <a:r>
              <a:rPr lang="en-US" sz="2000" b="1" dirty="0" smtClean="0"/>
              <a:t>Click to edit Master text styles</a:t>
            </a:r>
          </a:p>
          <a:p>
            <a:pPr lvl="1"/>
            <a:r>
              <a:rPr lang="en-US" sz="2000" b="1" dirty="0" smtClean="0"/>
              <a:t>Click to edit Master text styles</a:t>
            </a:r>
          </a:p>
          <a:p>
            <a:pPr lvl="1"/>
            <a:r>
              <a:rPr lang="en-US" sz="2000" b="1" dirty="0" smtClean="0"/>
              <a:t>Click to edit Master text styles</a:t>
            </a:r>
            <a:endParaRPr lang="en-US" sz="2000" b="1" dirty="0"/>
          </a:p>
        </p:txBody>
      </p:sp>
      <p:sp>
        <p:nvSpPr>
          <p:cNvPr id="5" name="Title 4"/>
          <p:cNvSpPr>
            <a:spLocks noGrp="1"/>
          </p:cNvSpPr>
          <p:nvPr>
            <p:ph type="title" hasCustomPrompt="1"/>
          </p:nvPr>
        </p:nvSpPr>
        <p:spPr>
          <a:xfrm>
            <a:off x="-990600" y="685800"/>
            <a:ext cx="9220200" cy="411162"/>
          </a:xfrm>
          <a:prstGeom prst="rect">
            <a:avLst/>
          </a:prstGeom>
        </p:spPr>
        <p:txBody>
          <a:bodyPr/>
          <a:lstStyle>
            <a:lvl1pPr algn="l">
              <a:defRPr sz="2000" u="sng" baseline="0">
                <a:latin typeface="Helvetica" pitchFamily="34" charset="0"/>
              </a:defRPr>
            </a:lvl1pPr>
          </a:lstStyle>
          <a:p>
            <a:r>
              <a:rPr lang="en-US" dirty="0" smtClean="0"/>
              <a:t>		Click to edit Master title style</a:t>
            </a:r>
            <a:endParaRPr lang="en-US" dirty="0"/>
          </a:p>
        </p:txBody>
      </p:sp>
      <p:sp>
        <p:nvSpPr>
          <p:cNvPr id="9" name="Picture Placeholder 6"/>
          <p:cNvSpPr>
            <a:spLocks noGrp="1"/>
          </p:cNvSpPr>
          <p:nvPr>
            <p:ph type="pic" sz="quarter" idx="11"/>
          </p:nvPr>
        </p:nvSpPr>
        <p:spPr>
          <a:xfrm>
            <a:off x="5486400" y="16002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2-column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1600200"/>
            <a:ext cx="3429000" cy="41148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Title 4"/>
          <p:cNvSpPr>
            <a:spLocks noGrp="1"/>
          </p:cNvSpPr>
          <p:nvPr>
            <p:ph type="title" hasCustomPrompt="1"/>
          </p:nvPr>
        </p:nvSpPr>
        <p:spPr>
          <a:xfrm>
            <a:off x="-990600" y="685800"/>
            <a:ext cx="9220200" cy="411162"/>
          </a:xfrm>
          <a:prstGeom prst="rect">
            <a:avLst/>
          </a:prstGeom>
        </p:spPr>
        <p:txBody>
          <a:bodyPr/>
          <a:lstStyle>
            <a:lvl1pPr algn="l">
              <a:defRPr sz="2000" u="sng" baseline="0">
                <a:latin typeface="Helvetica" pitchFamily="34" charset="0"/>
              </a:defRPr>
            </a:lvl1pPr>
          </a:lstStyle>
          <a:p>
            <a:r>
              <a:rPr lang="en-US" dirty="0" smtClean="0"/>
              <a:t>		Click to edit Master title style</a:t>
            </a:r>
            <a:endParaRPr lang="en-US" dirty="0"/>
          </a:p>
        </p:txBody>
      </p:sp>
      <p:sp>
        <p:nvSpPr>
          <p:cNvPr id="5" name="Text Placeholder 3"/>
          <p:cNvSpPr>
            <a:spLocks noGrp="1"/>
          </p:cNvSpPr>
          <p:nvPr>
            <p:ph type="body" sz="quarter" idx="11"/>
          </p:nvPr>
        </p:nvSpPr>
        <p:spPr>
          <a:xfrm>
            <a:off x="4572000" y="1600200"/>
            <a:ext cx="3429000" cy="41148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image only)">
    <p:spTree>
      <p:nvGrpSpPr>
        <p:cNvPr id="1" name=""/>
        <p:cNvGrpSpPr/>
        <p:nvPr/>
      </p:nvGrpSpPr>
      <p:grpSpPr>
        <a:xfrm>
          <a:off x="0" y="0"/>
          <a:ext cx="0" cy="0"/>
          <a:chOff x="0" y="0"/>
          <a:chExt cx="0" cy="0"/>
        </a:xfrm>
      </p:grpSpPr>
      <p:sp>
        <p:nvSpPr>
          <p:cNvPr id="9" name="Picture Placeholder 6"/>
          <p:cNvSpPr>
            <a:spLocks noGrp="1"/>
          </p:cNvSpPr>
          <p:nvPr>
            <p:ph type="pic" sz="quarter" idx="11"/>
          </p:nvPr>
        </p:nvSpPr>
        <p:spPr>
          <a:xfrm>
            <a:off x="914400" y="1600200"/>
            <a:ext cx="7315200" cy="41148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
        <p:nvSpPr>
          <p:cNvPr id="4" name="Title 4"/>
          <p:cNvSpPr>
            <a:spLocks noGrp="1"/>
          </p:cNvSpPr>
          <p:nvPr>
            <p:ph type="title" hasCustomPrompt="1"/>
          </p:nvPr>
        </p:nvSpPr>
        <p:spPr>
          <a:xfrm>
            <a:off x="-990600" y="685800"/>
            <a:ext cx="9220200" cy="411162"/>
          </a:xfrm>
          <a:prstGeom prst="rect">
            <a:avLst/>
          </a:prstGeom>
        </p:spPr>
        <p:txBody>
          <a:bodyPr/>
          <a:lstStyle>
            <a:lvl1pPr algn="l">
              <a:defRPr sz="2000" u="sng" baseline="0">
                <a:latin typeface="Helvetica" pitchFamily="34" charset="0"/>
              </a:defRPr>
            </a:lvl1pPr>
          </a:lstStyle>
          <a:p>
            <a:r>
              <a:rPr lang="en-US" dirty="0" smtClean="0"/>
              <a:t>		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2514600"/>
            <a:ext cx="4343400" cy="2743200"/>
          </a:xfrm>
          <a:prstGeom prst="rect">
            <a:avLst/>
          </a:prstGeom>
        </p:spPr>
        <p:txBody>
          <a:bodyPr lIns="0" tIns="0" rIns="0" bIns="0"/>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p:txBody>
      </p:sp>
      <p:sp>
        <p:nvSpPr>
          <p:cNvPr id="5" name="Picture Placeholder 6"/>
          <p:cNvSpPr>
            <a:spLocks noGrp="1"/>
          </p:cNvSpPr>
          <p:nvPr>
            <p:ph type="pic" sz="quarter" idx="11"/>
          </p:nvPr>
        </p:nvSpPr>
        <p:spPr>
          <a:xfrm>
            <a:off x="5486400" y="16002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Main (no shadow)">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14400" y="1600200"/>
            <a:ext cx="4343400" cy="4114800"/>
          </a:xfrm>
          <a:prstGeom prst="rect">
            <a:avLst/>
          </a:prstGeom>
        </p:spPr>
        <p:txBody>
          <a:bodyPr/>
          <a:lstStyle>
            <a:lvl1pPr marL="0" indent="0">
              <a:spcBef>
                <a:spcPts val="0"/>
              </a:spcBef>
              <a:spcAft>
                <a:spcPts val="1200"/>
              </a:spcAft>
              <a:buNone/>
              <a:defRPr sz="2000" b="1">
                <a:latin typeface="Helvetica" pitchFamily="34" charset="0"/>
              </a:defRPr>
            </a:lvl1pPr>
            <a:lvl2pPr marL="285750" indent="-285750">
              <a:spcBef>
                <a:spcPts val="0"/>
              </a:spcBef>
              <a:spcAft>
                <a:spcPts val="1200"/>
              </a:spcAft>
              <a:buFont typeface="Arial" pitchFamily="34" charset="0"/>
              <a:buChar char="•"/>
              <a:defRPr sz="1800">
                <a:latin typeface="Helvetica" pitchFamily="34" charset="0"/>
              </a:defRPr>
            </a:lvl2pPr>
            <a:lvl3pPr marL="512763" indent="-228600">
              <a:spcBef>
                <a:spcPts val="0"/>
              </a:spcBef>
              <a:spcAft>
                <a:spcPts val="1200"/>
              </a:spcAft>
              <a:buFont typeface="Arial" pitchFamily="34" charset="0"/>
              <a:buChar char="•"/>
              <a:defRPr sz="1600">
                <a:latin typeface="Helvetica" pitchFamily="34" charset="0"/>
              </a:defRPr>
            </a:lvl3pPr>
            <a:lvl4pPr marL="741363" indent="-228600">
              <a:spcBef>
                <a:spcPts val="0"/>
              </a:spcBef>
              <a:spcAft>
                <a:spcPts val="1200"/>
              </a:spcAft>
              <a:buFont typeface="Arial" pitchFamily="34" charset="0"/>
              <a:buChar char="•"/>
              <a:tabLst/>
              <a:defRPr sz="1400">
                <a:latin typeface="Helvetica" pitchFamily="34" charset="0"/>
              </a:defRPr>
            </a:lvl4pPr>
            <a:lvl5pPr marL="969963" indent="-228600">
              <a:spcBef>
                <a:spcPts val="0"/>
              </a:spcBef>
              <a:spcAft>
                <a:spcPts val="1200"/>
              </a:spcAft>
              <a:buFont typeface="Arial" pitchFamily="34" charset="0"/>
              <a:buChar char="•"/>
              <a:defRPr sz="12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a:xfrm>
            <a:off x="-990600" y="685800"/>
            <a:ext cx="9220200" cy="411162"/>
          </a:xfrm>
          <a:prstGeom prst="rect">
            <a:avLst/>
          </a:prstGeom>
        </p:spPr>
        <p:txBody>
          <a:bodyPr/>
          <a:lstStyle>
            <a:lvl1pPr algn="l">
              <a:defRPr sz="1600" u="sng" baseline="0">
                <a:latin typeface="Helvetica" pitchFamily="34" charset="0"/>
              </a:defRPr>
            </a:lvl1pPr>
          </a:lstStyle>
          <a:p>
            <a:r>
              <a:rPr lang="en-US" smtClean="0"/>
              <a:t>Click to edit Master title style</a:t>
            </a:r>
            <a:endParaRPr lang="en-US" dirty="0"/>
          </a:p>
        </p:txBody>
      </p:sp>
      <p:sp>
        <p:nvSpPr>
          <p:cNvPr id="9" name="Picture Placeholder 6"/>
          <p:cNvSpPr>
            <a:spLocks noGrp="1"/>
          </p:cNvSpPr>
          <p:nvPr>
            <p:ph type="pic" sz="quarter" idx="11"/>
          </p:nvPr>
        </p:nvSpPr>
        <p:spPr>
          <a:xfrm>
            <a:off x="5486400" y="1600200"/>
            <a:ext cx="2743200" cy="3657600"/>
          </a:xfrm>
          <a:prstGeom prst="rect">
            <a:avLst/>
          </a:prstGeom>
          <a:noFill/>
          <a:ln>
            <a:noFill/>
          </a:ln>
        </p:spPr>
        <p:txBody>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tabLst/>
              <a:defRPr sz="1400" baseline="0">
                <a:solidFill>
                  <a:srgbClr val="FF0000"/>
                </a:solidFill>
              </a:defRPr>
            </a:lvl1pPr>
          </a:lstStyle>
          <a:p>
            <a:pPr lvl="0"/>
            <a:r>
              <a:rPr lang="en-US" noProof="0" smtClean="0"/>
              <a:t>Click icon to add picture</a:t>
            </a:r>
            <a:endParaRPr lang="en-US" noProof="0" dirty="0" smtClean="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amp; Image - Multiple Text Boxe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581422" y="6350000"/>
            <a:ext cx="2133203" cy="365125"/>
          </a:xfrm>
          <a:prstGeom prst="rect">
            <a:avLst/>
          </a:prstGeom>
        </p:spPr>
        <p:txBody>
          <a:bodyPr lIns="64008" tIns="32004" rIns="64008" bIns="32004"/>
          <a:lstStyle/>
          <a:p>
            <a:fld id="{33BBAD44-5FC2-493F-A28D-ECE1D6467154}" type="slidenum">
              <a:rPr lang="en-US" smtClean="0"/>
              <a:pPr/>
              <a:t>‹#›</a:t>
            </a:fld>
            <a:endParaRPr lang="en-US" dirty="0"/>
          </a:p>
        </p:txBody>
      </p:sp>
      <p:sp>
        <p:nvSpPr>
          <p:cNvPr id="7" name="Text Placeholder 3"/>
          <p:cNvSpPr>
            <a:spLocks noGrp="1"/>
          </p:cNvSpPr>
          <p:nvPr>
            <p:ph type="body" sz="quarter" idx="13"/>
          </p:nvPr>
        </p:nvSpPr>
        <p:spPr>
          <a:xfrm>
            <a:off x="571500" y="1333500"/>
            <a:ext cx="4572000" cy="1270000"/>
          </a:xfrm>
          <a:prstGeom prst="rect">
            <a:avLst/>
          </a:prstGeom>
        </p:spPr>
        <p:txBody>
          <a:bodyPr lIns="0" tIns="0" rIns="0" bIns="0"/>
          <a:lstStyle>
            <a:lvl1pPr marL="0" indent="0">
              <a:spcBef>
                <a:spcPts val="0"/>
              </a:spcBef>
              <a:spcAft>
                <a:spcPts val="840"/>
              </a:spcAft>
              <a:buNone/>
              <a:defRPr sz="2000" b="1">
                <a:latin typeface="Helvetica" pitchFamily="34" charset="0"/>
              </a:defRPr>
            </a:lvl1pPr>
            <a:lvl2pPr marL="200025" indent="-200025">
              <a:spcBef>
                <a:spcPts val="0"/>
              </a:spcBef>
              <a:spcAft>
                <a:spcPts val="840"/>
              </a:spcAft>
              <a:buFont typeface="Arial" pitchFamily="34" charset="0"/>
              <a:buChar char="•"/>
              <a:defRPr sz="1700">
                <a:latin typeface="Helvetica" pitchFamily="34" charset="0"/>
              </a:defRPr>
            </a:lvl2pPr>
            <a:lvl3pPr marL="358934" indent="-160020">
              <a:spcBef>
                <a:spcPts val="0"/>
              </a:spcBef>
              <a:spcAft>
                <a:spcPts val="840"/>
              </a:spcAft>
              <a:buFont typeface="Arial" pitchFamily="34" charset="0"/>
              <a:buChar char="•"/>
              <a:defRPr sz="1400">
                <a:latin typeface="Helvetica" pitchFamily="34" charset="0"/>
              </a:defRPr>
            </a:lvl3pPr>
            <a:lvl4pPr marL="518954" indent="-160020">
              <a:spcBef>
                <a:spcPts val="0"/>
              </a:spcBef>
              <a:spcAft>
                <a:spcPts val="840"/>
              </a:spcAft>
              <a:buFont typeface="Arial" pitchFamily="34" charset="0"/>
              <a:buChar char="•"/>
              <a:tabLst/>
              <a:defRPr sz="1000">
                <a:latin typeface="Helvetica" pitchFamily="34" charset="0"/>
              </a:defRPr>
            </a:lvl4pPr>
            <a:lvl5pPr marL="678974" indent="-160020">
              <a:spcBef>
                <a:spcPts val="0"/>
              </a:spcBef>
              <a:spcAft>
                <a:spcPts val="840"/>
              </a:spcAft>
              <a:buFont typeface="Arial" pitchFamily="34" charset="0"/>
              <a:buChar char="•"/>
              <a:defRPr sz="8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Picture Placeholder 6"/>
          <p:cNvSpPr>
            <a:spLocks noGrp="1"/>
          </p:cNvSpPr>
          <p:nvPr>
            <p:ph type="pic" sz="quarter" idx="14"/>
          </p:nvPr>
        </p:nvSpPr>
        <p:spPr>
          <a:xfrm>
            <a:off x="5715000" y="1333500"/>
            <a:ext cx="2857500" cy="3810000"/>
          </a:xfrm>
          <a:prstGeom prst="rect">
            <a:avLst/>
          </a:prstGeom>
          <a:noFill/>
          <a:ln>
            <a:noFill/>
          </a:ln>
        </p:spPr>
        <p:txBody>
          <a:bodyPr lIns="64008" tIns="32004" rIns="64008" bIns="32004"/>
          <a:lstStyle>
            <a:lvl1pPr marL="0" marR="0" indent="0" algn="l" defTabSz="640080" rtl="0" eaLnBrk="1" fontAlgn="base" latinLnBrk="0" hangingPunct="1">
              <a:lnSpc>
                <a:spcPct val="100000"/>
              </a:lnSpc>
              <a:spcBef>
                <a:spcPct val="20000"/>
              </a:spcBef>
              <a:spcAft>
                <a:spcPct val="0"/>
              </a:spcAft>
              <a:buClrTx/>
              <a:buSzTx/>
              <a:buFont typeface="Arial" pitchFamily="34" charset="0"/>
              <a:buNone/>
              <a:tabLst/>
              <a:defRPr sz="1700" baseline="0">
                <a:solidFill>
                  <a:srgbClr val="FF0000"/>
                </a:solidFill>
              </a:defRPr>
            </a:lvl1pPr>
          </a:lstStyle>
          <a:p>
            <a:pPr lvl="0"/>
            <a:r>
              <a:rPr lang="en-US" noProof="0" dirty="0" smtClean="0"/>
              <a:t>Click icon to add picture</a:t>
            </a:r>
          </a:p>
          <a:p>
            <a:pPr lvl="0"/>
            <a:endParaRPr lang="en-US" noProof="0" dirty="0" smtClean="0"/>
          </a:p>
          <a:p>
            <a:pPr marL="0" marR="0" lvl="0" indent="0" algn="l" defTabSz="640080" rtl="0" eaLnBrk="1" fontAlgn="base" latinLnBrk="0" hangingPunct="1">
              <a:lnSpc>
                <a:spcPct val="100000"/>
              </a:lnSpc>
              <a:spcBef>
                <a:spcPct val="20000"/>
              </a:spcBef>
              <a:spcAft>
                <a:spcPct val="0"/>
              </a:spcAft>
              <a:buClrTx/>
              <a:buSzTx/>
              <a:buFont typeface="Arial" pitchFamily="34" charset="0"/>
              <a:buNone/>
              <a:tabLst/>
              <a:defRPr/>
            </a:pPr>
            <a:r>
              <a:rPr lang="en-US" noProof="0" dirty="0" smtClean="0"/>
              <a:t>Note: Image must be 5”x 5” to fit in this box. Right-click, select Size and Position to resize image to fit.</a:t>
            </a:r>
          </a:p>
          <a:p>
            <a:pPr lvl="0"/>
            <a:endParaRPr lang="en-US" noProof="0" dirty="0" smtClean="0"/>
          </a:p>
        </p:txBody>
      </p:sp>
      <p:sp>
        <p:nvSpPr>
          <p:cNvPr id="11" name="Text Placeholder 10"/>
          <p:cNvSpPr>
            <a:spLocks noGrp="1"/>
          </p:cNvSpPr>
          <p:nvPr>
            <p:ph type="body" sz="quarter" idx="15" hasCustomPrompt="1"/>
          </p:nvPr>
        </p:nvSpPr>
        <p:spPr>
          <a:xfrm>
            <a:off x="571500" y="444500"/>
            <a:ext cx="7096125" cy="444500"/>
          </a:xfrm>
          <a:prstGeom prst="rect">
            <a:avLst/>
          </a:prstGeom>
        </p:spPr>
        <p:txBody>
          <a:bodyPr lIns="0" tIns="0" rIns="0" bIns="0"/>
          <a:lstStyle>
            <a:lvl1pPr marL="0" marR="0" indent="0" algn="l" defTabSz="640080" rtl="0" eaLnBrk="1" fontAlgn="auto" latinLnBrk="0" hangingPunct="1">
              <a:lnSpc>
                <a:spcPct val="100000"/>
              </a:lnSpc>
              <a:spcBef>
                <a:spcPct val="0"/>
              </a:spcBef>
              <a:spcAft>
                <a:spcPts val="0"/>
              </a:spcAft>
              <a:buClrTx/>
              <a:buSzTx/>
              <a:buFontTx/>
              <a:buNone/>
              <a:tabLst/>
              <a:defRPr kumimoji="0" lang="en-US" sz="2200" b="1" i="0" u="none" strike="noStrike" kern="1200" cap="none" spc="0" normalizeH="0" baseline="0" noProof="0">
                <a:ln>
                  <a:noFill/>
                </a:ln>
                <a:solidFill>
                  <a:srgbClr val="0077AA"/>
                </a:solidFill>
                <a:effectLst/>
                <a:uLnTx/>
                <a:uFillTx/>
                <a:latin typeface="Arial" pitchFamily="34" charset="0"/>
                <a:cs typeface="Arial" pitchFamily="34" charset="0"/>
              </a:defRPr>
            </a:lvl1pPr>
          </a:lstStyle>
          <a:p>
            <a:pPr marL="0" marR="0" lvl="0" indent="0" algn="l" defTabSz="64008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dirty="0" smtClean="0">
                <a:ln>
                  <a:noFill/>
                </a:ln>
                <a:solidFill>
                  <a:srgbClr val="0077AA"/>
                </a:solidFill>
                <a:effectLst/>
                <a:uLnTx/>
                <a:uFillTx/>
                <a:latin typeface="Arial" pitchFamily="34" charset="0"/>
                <a:ea typeface="+mj-ea"/>
                <a:cs typeface="Arial" pitchFamily="34" charset="0"/>
              </a:rPr>
              <a:t>Click to Edit Header Text</a:t>
            </a:r>
            <a:endParaRPr kumimoji="0" lang="en-US" sz="2500" b="1" i="0" u="none" strike="noStrike" kern="1200" cap="none" spc="0" normalizeH="0" baseline="0" noProof="0" dirty="0">
              <a:ln>
                <a:noFill/>
              </a:ln>
              <a:solidFill>
                <a:srgbClr val="0077AA"/>
              </a:solidFill>
              <a:effectLst/>
              <a:uLnTx/>
              <a:uFillTx/>
              <a:latin typeface="Arial" pitchFamily="34" charset="0"/>
              <a:ea typeface="+mj-ea"/>
              <a:cs typeface="Arial" pitchFamily="34" charset="0"/>
            </a:endParaRPr>
          </a:p>
        </p:txBody>
      </p:sp>
      <p:sp>
        <p:nvSpPr>
          <p:cNvPr id="9" name="Text Placeholder 3"/>
          <p:cNvSpPr>
            <a:spLocks noGrp="1"/>
          </p:cNvSpPr>
          <p:nvPr>
            <p:ph type="body" sz="quarter" idx="16"/>
          </p:nvPr>
        </p:nvSpPr>
        <p:spPr>
          <a:xfrm>
            <a:off x="571500" y="2857500"/>
            <a:ext cx="4572000" cy="1270000"/>
          </a:xfrm>
          <a:prstGeom prst="rect">
            <a:avLst/>
          </a:prstGeom>
        </p:spPr>
        <p:txBody>
          <a:bodyPr lIns="0" tIns="0" rIns="0" bIns="0"/>
          <a:lstStyle>
            <a:lvl1pPr marL="0" indent="0">
              <a:spcBef>
                <a:spcPts val="0"/>
              </a:spcBef>
              <a:spcAft>
                <a:spcPts val="840"/>
              </a:spcAft>
              <a:buNone/>
              <a:defRPr sz="2000" b="1">
                <a:latin typeface="Helvetica" pitchFamily="34" charset="0"/>
              </a:defRPr>
            </a:lvl1pPr>
            <a:lvl2pPr marL="200025" indent="-200025">
              <a:spcBef>
                <a:spcPts val="0"/>
              </a:spcBef>
              <a:spcAft>
                <a:spcPts val="840"/>
              </a:spcAft>
              <a:buFont typeface="Arial" pitchFamily="34" charset="0"/>
              <a:buChar char="•"/>
              <a:defRPr sz="1700">
                <a:latin typeface="Helvetica" pitchFamily="34" charset="0"/>
              </a:defRPr>
            </a:lvl2pPr>
            <a:lvl3pPr marL="358934" indent="-160020">
              <a:spcBef>
                <a:spcPts val="0"/>
              </a:spcBef>
              <a:spcAft>
                <a:spcPts val="840"/>
              </a:spcAft>
              <a:buFont typeface="Arial" pitchFamily="34" charset="0"/>
              <a:buChar char="•"/>
              <a:defRPr sz="1400">
                <a:latin typeface="Helvetica" pitchFamily="34" charset="0"/>
              </a:defRPr>
            </a:lvl3pPr>
            <a:lvl4pPr marL="518954" indent="-160020">
              <a:spcBef>
                <a:spcPts val="0"/>
              </a:spcBef>
              <a:spcAft>
                <a:spcPts val="840"/>
              </a:spcAft>
              <a:buFont typeface="Arial" pitchFamily="34" charset="0"/>
              <a:buChar char="•"/>
              <a:tabLst/>
              <a:defRPr sz="1000">
                <a:latin typeface="Helvetica" pitchFamily="34" charset="0"/>
              </a:defRPr>
            </a:lvl4pPr>
            <a:lvl5pPr marL="678974" indent="-160020">
              <a:spcBef>
                <a:spcPts val="0"/>
              </a:spcBef>
              <a:spcAft>
                <a:spcPts val="840"/>
              </a:spcAft>
              <a:buFont typeface="Arial" pitchFamily="34" charset="0"/>
              <a:buChar char="•"/>
              <a:defRPr sz="8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Text Placeholder 3"/>
          <p:cNvSpPr>
            <a:spLocks noGrp="1"/>
          </p:cNvSpPr>
          <p:nvPr>
            <p:ph type="body" sz="quarter" idx="17"/>
          </p:nvPr>
        </p:nvSpPr>
        <p:spPr>
          <a:xfrm>
            <a:off x="571500" y="4381500"/>
            <a:ext cx="4572000" cy="1270000"/>
          </a:xfrm>
          <a:prstGeom prst="rect">
            <a:avLst/>
          </a:prstGeom>
        </p:spPr>
        <p:txBody>
          <a:bodyPr lIns="0" tIns="0" rIns="0" bIns="0"/>
          <a:lstStyle>
            <a:lvl1pPr marL="0" indent="0">
              <a:spcBef>
                <a:spcPts val="0"/>
              </a:spcBef>
              <a:spcAft>
                <a:spcPts val="840"/>
              </a:spcAft>
              <a:buNone/>
              <a:defRPr sz="2000" b="1">
                <a:latin typeface="Helvetica" pitchFamily="34" charset="0"/>
              </a:defRPr>
            </a:lvl1pPr>
            <a:lvl2pPr marL="200025" indent="-200025">
              <a:spcBef>
                <a:spcPts val="0"/>
              </a:spcBef>
              <a:spcAft>
                <a:spcPts val="840"/>
              </a:spcAft>
              <a:buFont typeface="Arial" pitchFamily="34" charset="0"/>
              <a:buChar char="•"/>
              <a:defRPr sz="1700">
                <a:latin typeface="Helvetica" pitchFamily="34" charset="0"/>
              </a:defRPr>
            </a:lvl2pPr>
            <a:lvl3pPr marL="358934" indent="-160020">
              <a:spcBef>
                <a:spcPts val="0"/>
              </a:spcBef>
              <a:spcAft>
                <a:spcPts val="840"/>
              </a:spcAft>
              <a:buFont typeface="Arial" pitchFamily="34" charset="0"/>
              <a:buChar char="•"/>
              <a:defRPr sz="1400">
                <a:latin typeface="Helvetica" pitchFamily="34" charset="0"/>
              </a:defRPr>
            </a:lvl3pPr>
            <a:lvl4pPr marL="518954" indent="-160020">
              <a:spcBef>
                <a:spcPts val="0"/>
              </a:spcBef>
              <a:spcAft>
                <a:spcPts val="840"/>
              </a:spcAft>
              <a:buFont typeface="Arial" pitchFamily="34" charset="0"/>
              <a:buChar char="•"/>
              <a:tabLst/>
              <a:defRPr sz="1000">
                <a:latin typeface="Helvetica" pitchFamily="34" charset="0"/>
              </a:defRPr>
            </a:lvl4pPr>
            <a:lvl5pPr marL="678974" indent="-160020">
              <a:spcBef>
                <a:spcPts val="0"/>
              </a:spcBef>
              <a:spcAft>
                <a:spcPts val="840"/>
              </a:spcAft>
              <a:buFont typeface="Arial" pitchFamily="34" charset="0"/>
              <a:buChar char="•"/>
              <a:defRPr sz="800">
                <a:latin typeface="Helvetic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71500" y="1143000"/>
            <a:ext cx="4572000" cy="1841500"/>
          </a:xfrm>
          <a:prstGeom prst="rect">
            <a:avLst/>
          </a:prstGeom>
        </p:spPr>
        <p:txBody>
          <a:bodyPr lIns="0" tIns="0" rIns="0" bIns="0"/>
          <a:lstStyle>
            <a:lvl1pPr marL="0" marR="0" indent="0" algn="l" defTabSz="640048" rtl="0" eaLnBrk="1" fontAlgn="auto" latinLnBrk="0" hangingPunct="1">
              <a:lnSpc>
                <a:spcPct val="100000"/>
              </a:lnSpc>
              <a:spcBef>
                <a:spcPts val="0"/>
              </a:spcBef>
              <a:spcAft>
                <a:spcPts val="1200"/>
              </a:spcAft>
              <a:buClrTx/>
              <a:buSzTx/>
              <a:buFont typeface="Arial" pitchFamily="34" charset="0"/>
              <a:buNone/>
              <a:tabLst/>
              <a:defRPr sz="4600" b="1" baseline="0">
                <a:latin typeface="Helvetica" pitchFamily="34" charset="0"/>
              </a:defRPr>
            </a:lvl1pPr>
            <a:lvl2pPr marL="285722" indent="-285722">
              <a:spcBef>
                <a:spcPts val="0"/>
              </a:spcBef>
              <a:spcAft>
                <a:spcPts val="1200"/>
              </a:spcAft>
              <a:buFont typeface="Arial" pitchFamily="34" charset="0"/>
              <a:buNone/>
              <a:defRPr sz="1800">
                <a:latin typeface="Helvetica" pitchFamily="34" charset="0"/>
              </a:defRPr>
            </a:lvl2pPr>
            <a:lvl3pPr marL="512712" indent="-228577">
              <a:spcBef>
                <a:spcPts val="0"/>
              </a:spcBef>
              <a:spcAft>
                <a:spcPts val="1200"/>
              </a:spcAft>
              <a:buFont typeface="Arial" pitchFamily="34" charset="0"/>
              <a:buChar char="•"/>
              <a:defRPr sz="1600">
                <a:latin typeface="Helvetica" pitchFamily="34" charset="0"/>
              </a:defRPr>
            </a:lvl3pPr>
            <a:lvl4pPr marL="741289" indent="-228577">
              <a:spcBef>
                <a:spcPts val="0"/>
              </a:spcBef>
              <a:spcAft>
                <a:spcPts val="1200"/>
              </a:spcAft>
              <a:buFont typeface="Arial" pitchFamily="34" charset="0"/>
              <a:buChar char="•"/>
              <a:tabLst/>
              <a:defRPr sz="1400">
                <a:latin typeface="Helvetica" pitchFamily="34" charset="0"/>
              </a:defRPr>
            </a:lvl4pPr>
            <a:lvl5pPr marL="969865" indent="-228577">
              <a:spcBef>
                <a:spcPts val="0"/>
              </a:spcBef>
              <a:spcAft>
                <a:spcPts val="1200"/>
              </a:spcAft>
              <a:buFont typeface="Arial" pitchFamily="34" charset="0"/>
              <a:buChar char="•"/>
              <a:defRPr sz="1200">
                <a:latin typeface="Helvetica" pitchFamily="34" charset="0"/>
              </a:defRPr>
            </a:lvl5pPr>
          </a:lstStyle>
          <a:p>
            <a:pPr lvl="0"/>
            <a:endParaRPr lang="en-US" dirty="0" smtClean="0"/>
          </a:p>
        </p:txBody>
      </p:sp>
      <p:sp>
        <p:nvSpPr>
          <p:cNvPr id="8" name="Text Placeholder 3"/>
          <p:cNvSpPr>
            <a:spLocks noGrp="1"/>
          </p:cNvSpPr>
          <p:nvPr>
            <p:ph type="body" sz="quarter" idx="12" hasCustomPrompt="1"/>
          </p:nvPr>
        </p:nvSpPr>
        <p:spPr>
          <a:xfrm>
            <a:off x="571500" y="3238500"/>
            <a:ext cx="4572000" cy="508000"/>
          </a:xfrm>
          <a:prstGeom prst="rect">
            <a:avLst/>
          </a:prstGeom>
        </p:spPr>
        <p:txBody>
          <a:bodyPr lIns="0" tIns="0" rIns="0" bIns="0"/>
          <a:lstStyle>
            <a:lvl1pPr marL="0" marR="0" indent="0" algn="l" defTabSz="640048" rtl="0" eaLnBrk="1" fontAlgn="auto" latinLnBrk="0" hangingPunct="1">
              <a:lnSpc>
                <a:spcPct val="100000"/>
              </a:lnSpc>
              <a:spcBef>
                <a:spcPts val="0"/>
              </a:spcBef>
              <a:spcAft>
                <a:spcPts val="1200"/>
              </a:spcAft>
              <a:buClrTx/>
              <a:buSzTx/>
              <a:buFont typeface="Arial" pitchFamily="34" charset="0"/>
              <a:buNone/>
              <a:tabLst/>
              <a:defRPr sz="2100" b="0" baseline="0">
                <a:latin typeface="Helvetica" pitchFamily="34" charset="0"/>
              </a:defRPr>
            </a:lvl1pPr>
            <a:lvl2pPr marL="285722" indent="-285722">
              <a:spcBef>
                <a:spcPts val="0"/>
              </a:spcBef>
              <a:spcAft>
                <a:spcPts val="1200"/>
              </a:spcAft>
              <a:buFont typeface="Arial" pitchFamily="34" charset="0"/>
              <a:buNone/>
              <a:defRPr sz="1800">
                <a:latin typeface="Helvetica" pitchFamily="34" charset="0"/>
              </a:defRPr>
            </a:lvl2pPr>
            <a:lvl3pPr marL="512712" indent="-228577">
              <a:spcBef>
                <a:spcPts val="0"/>
              </a:spcBef>
              <a:spcAft>
                <a:spcPts val="1200"/>
              </a:spcAft>
              <a:buFont typeface="Arial" pitchFamily="34" charset="0"/>
              <a:buChar char="•"/>
              <a:defRPr sz="1600">
                <a:latin typeface="Helvetica" pitchFamily="34" charset="0"/>
              </a:defRPr>
            </a:lvl3pPr>
            <a:lvl4pPr marL="741289" indent="-228577">
              <a:spcBef>
                <a:spcPts val="0"/>
              </a:spcBef>
              <a:spcAft>
                <a:spcPts val="1200"/>
              </a:spcAft>
              <a:buFont typeface="Arial" pitchFamily="34" charset="0"/>
              <a:buChar char="•"/>
              <a:tabLst/>
              <a:defRPr sz="1400">
                <a:latin typeface="Helvetica" pitchFamily="34" charset="0"/>
              </a:defRPr>
            </a:lvl4pPr>
            <a:lvl5pPr marL="969865" indent="-228577">
              <a:spcBef>
                <a:spcPts val="0"/>
              </a:spcBef>
              <a:spcAft>
                <a:spcPts val="1200"/>
              </a:spcAft>
              <a:buFont typeface="Arial" pitchFamily="34" charset="0"/>
              <a:buChar char="•"/>
              <a:defRPr sz="1200">
                <a:latin typeface="Helvetica" pitchFamily="34" charset="0"/>
              </a:defRPr>
            </a:lvl5pPr>
          </a:lstStyle>
          <a:p>
            <a:pPr lvl="0"/>
            <a:r>
              <a:rPr lang="en-US" dirty="0" smtClean="0"/>
              <a:t>Click to edit secondary text styles</a:t>
            </a:r>
          </a:p>
        </p:txBody>
      </p:sp>
      <p:sp>
        <p:nvSpPr>
          <p:cNvPr id="10" name="Text Placeholder 3"/>
          <p:cNvSpPr>
            <a:spLocks noGrp="1"/>
          </p:cNvSpPr>
          <p:nvPr>
            <p:ph type="body" sz="quarter" idx="13" hasCustomPrompt="1"/>
          </p:nvPr>
        </p:nvSpPr>
        <p:spPr>
          <a:xfrm>
            <a:off x="571500" y="3937000"/>
            <a:ext cx="4572000" cy="508000"/>
          </a:xfrm>
          <a:prstGeom prst="rect">
            <a:avLst/>
          </a:prstGeom>
        </p:spPr>
        <p:txBody>
          <a:bodyPr lIns="0" tIns="0" rIns="0" bIns="0"/>
          <a:lstStyle>
            <a:lvl1pPr marL="0" marR="0" indent="0" algn="l" defTabSz="640048" rtl="0" eaLnBrk="1" fontAlgn="auto" latinLnBrk="0" hangingPunct="1">
              <a:lnSpc>
                <a:spcPct val="100000"/>
              </a:lnSpc>
              <a:spcBef>
                <a:spcPts val="0"/>
              </a:spcBef>
              <a:spcAft>
                <a:spcPts val="1200"/>
              </a:spcAft>
              <a:buClrTx/>
              <a:buSzTx/>
              <a:buFont typeface="Arial" pitchFamily="34" charset="0"/>
              <a:buNone/>
              <a:tabLst/>
              <a:defRPr sz="2100" b="0" baseline="0">
                <a:latin typeface="Helvetica" pitchFamily="34" charset="0"/>
              </a:defRPr>
            </a:lvl1pPr>
            <a:lvl2pPr marL="285722" indent="-285722">
              <a:spcBef>
                <a:spcPts val="0"/>
              </a:spcBef>
              <a:spcAft>
                <a:spcPts val="1200"/>
              </a:spcAft>
              <a:buFont typeface="Arial" pitchFamily="34" charset="0"/>
              <a:buNone/>
              <a:defRPr sz="1800">
                <a:latin typeface="Helvetica" pitchFamily="34" charset="0"/>
              </a:defRPr>
            </a:lvl2pPr>
            <a:lvl3pPr marL="512712" indent="-228577">
              <a:spcBef>
                <a:spcPts val="0"/>
              </a:spcBef>
              <a:spcAft>
                <a:spcPts val="1200"/>
              </a:spcAft>
              <a:buFont typeface="Arial" pitchFamily="34" charset="0"/>
              <a:buChar char="•"/>
              <a:defRPr sz="1600">
                <a:latin typeface="Helvetica" pitchFamily="34" charset="0"/>
              </a:defRPr>
            </a:lvl3pPr>
            <a:lvl4pPr marL="741289" indent="-228577">
              <a:spcBef>
                <a:spcPts val="0"/>
              </a:spcBef>
              <a:spcAft>
                <a:spcPts val="1200"/>
              </a:spcAft>
              <a:buFont typeface="Arial" pitchFamily="34" charset="0"/>
              <a:buChar char="•"/>
              <a:tabLst/>
              <a:defRPr sz="1400">
                <a:latin typeface="Helvetica" pitchFamily="34" charset="0"/>
              </a:defRPr>
            </a:lvl4pPr>
            <a:lvl5pPr marL="969865" indent="-228577">
              <a:spcBef>
                <a:spcPts val="0"/>
              </a:spcBef>
              <a:spcAft>
                <a:spcPts val="1200"/>
              </a:spcAft>
              <a:buFont typeface="Arial" pitchFamily="34" charset="0"/>
              <a:buChar char="•"/>
              <a:defRPr sz="1200">
                <a:latin typeface="Helvetica" pitchFamily="34" charset="0"/>
              </a:defRPr>
            </a:lvl5pPr>
          </a:lstStyle>
          <a:p>
            <a:pPr lvl="0"/>
            <a:r>
              <a:rPr lang="en-US" dirty="0" smtClean="0"/>
              <a:t>Click to edit secondary text styles</a:t>
            </a:r>
          </a:p>
        </p:txBody>
      </p:sp>
      <p:sp>
        <p:nvSpPr>
          <p:cNvPr id="11" name="Text Placeholder 3"/>
          <p:cNvSpPr>
            <a:spLocks noGrp="1"/>
          </p:cNvSpPr>
          <p:nvPr>
            <p:ph type="body" sz="quarter" idx="14" hasCustomPrompt="1"/>
          </p:nvPr>
        </p:nvSpPr>
        <p:spPr>
          <a:xfrm>
            <a:off x="571500" y="4635500"/>
            <a:ext cx="4572000" cy="508000"/>
          </a:xfrm>
          <a:prstGeom prst="rect">
            <a:avLst/>
          </a:prstGeom>
        </p:spPr>
        <p:txBody>
          <a:bodyPr lIns="0" tIns="0" rIns="0" bIns="0"/>
          <a:lstStyle>
            <a:lvl1pPr marL="0" marR="0" indent="0" algn="l" defTabSz="640048" rtl="0" eaLnBrk="1" fontAlgn="auto" latinLnBrk="0" hangingPunct="1">
              <a:lnSpc>
                <a:spcPct val="100000"/>
              </a:lnSpc>
              <a:spcBef>
                <a:spcPts val="0"/>
              </a:spcBef>
              <a:spcAft>
                <a:spcPts val="1200"/>
              </a:spcAft>
              <a:buClrTx/>
              <a:buSzTx/>
              <a:buFont typeface="Arial" pitchFamily="34" charset="0"/>
              <a:buNone/>
              <a:tabLst/>
              <a:defRPr sz="2100" b="0" baseline="0">
                <a:latin typeface="Helvetica" pitchFamily="34" charset="0"/>
              </a:defRPr>
            </a:lvl1pPr>
            <a:lvl2pPr marL="285722" indent="-285722">
              <a:spcBef>
                <a:spcPts val="0"/>
              </a:spcBef>
              <a:spcAft>
                <a:spcPts val="1200"/>
              </a:spcAft>
              <a:buFont typeface="Arial" pitchFamily="34" charset="0"/>
              <a:buNone/>
              <a:defRPr sz="1800">
                <a:latin typeface="Helvetica" pitchFamily="34" charset="0"/>
              </a:defRPr>
            </a:lvl2pPr>
            <a:lvl3pPr marL="512712" indent="-228577">
              <a:spcBef>
                <a:spcPts val="0"/>
              </a:spcBef>
              <a:spcAft>
                <a:spcPts val="1200"/>
              </a:spcAft>
              <a:buFont typeface="Arial" pitchFamily="34" charset="0"/>
              <a:buChar char="•"/>
              <a:defRPr sz="1600">
                <a:latin typeface="Helvetica" pitchFamily="34" charset="0"/>
              </a:defRPr>
            </a:lvl3pPr>
            <a:lvl4pPr marL="741289" indent="-228577">
              <a:spcBef>
                <a:spcPts val="0"/>
              </a:spcBef>
              <a:spcAft>
                <a:spcPts val="1200"/>
              </a:spcAft>
              <a:buFont typeface="Arial" pitchFamily="34" charset="0"/>
              <a:buChar char="•"/>
              <a:tabLst/>
              <a:defRPr sz="1400">
                <a:latin typeface="Helvetica" pitchFamily="34" charset="0"/>
              </a:defRPr>
            </a:lvl4pPr>
            <a:lvl5pPr marL="969865" indent="-228577">
              <a:spcBef>
                <a:spcPts val="0"/>
              </a:spcBef>
              <a:spcAft>
                <a:spcPts val="1200"/>
              </a:spcAft>
              <a:buFont typeface="Arial" pitchFamily="34" charset="0"/>
              <a:buChar char="•"/>
              <a:defRPr sz="1200">
                <a:latin typeface="Helvetica" pitchFamily="34" charset="0"/>
              </a:defRPr>
            </a:lvl5pPr>
          </a:lstStyle>
          <a:p>
            <a:pPr lvl="0"/>
            <a:r>
              <a:rPr lang="en-US" dirty="0" smtClean="0"/>
              <a:t>Click to edit secondary text styles</a:t>
            </a:r>
          </a:p>
        </p:txBody>
      </p:sp>
    </p:spTree>
  </p:cSld>
  <p:clrMapOvr>
    <a:masterClrMapping/>
  </p:clrMapOvr>
  <p:transition advClick="0" advTm="700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280989" y="92364"/>
            <a:ext cx="7397283" cy="826459"/>
          </a:xfrm>
          <a:prstGeom prst="rect">
            <a:avLst/>
          </a:prstGeom>
        </p:spPr>
        <p:txBody>
          <a:bodyPr/>
          <a:lstStyle/>
          <a:p>
            <a:r>
              <a:rPr lang="en-US" dirty="0" smtClean="0"/>
              <a:t>Click to edit Master title style</a:t>
            </a:r>
            <a:endParaRPr lang="en-US" dirty="0"/>
          </a:p>
        </p:txBody>
      </p:sp>
      <p:sp>
        <p:nvSpPr>
          <p:cNvPr id="6" name="Content Placeholder 5"/>
          <p:cNvSpPr>
            <a:spLocks noGrp="1"/>
          </p:cNvSpPr>
          <p:nvPr>
            <p:ph sz="quarter" idx="10"/>
          </p:nvPr>
        </p:nvSpPr>
        <p:spPr>
          <a:xfrm>
            <a:off x="280988" y="1166285"/>
            <a:ext cx="8577262" cy="4872567"/>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SS Logo rgb.png"/>
          <p:cNvPicPr>
            <a:picLocks noChangeAspect="1"/>
          </p:cNvPicPr>
          <p:nvPr userDrawn="1"/>
        </p:nvPicPr>
        <p:blipFill>
          <a:blip r:embed="rId4" cstate="print"/>
          <a:stretch>
            <a:fillRect/>
          </a:stretch>
        </p:blipFill>
        <p:spPr>
          <a:xfrm>
            <a:off x="914400" y="5562600"/>
            <a:ext cx="2398385" cy="630938"/>
          </a:xfrm>
          <a:prstGeom prst="rect">
            <a:avLst/>
          </a:prstGeom>
        </p:spPr>
      </p:pic>
      <p:pic>
        <p:nvPicPr>
          <p:cNvPr id="9" name="Picture 8" descr="Reference_Icons_PMS307_inline.png"/>
          <p:cNvPicPr>
            <a:picLocks noChangeAspect="1"/>
          </p:cNvPicPr>
          <p:nvPr userDrawn="1"/>
        </p:nvPicPr>
        <p:blipFill>
          <a:blip r:embed="rId5" cstate="print"/>
          <a:stretch>
            <a:fillRect/>
          </a:stretch>
        </p:blipFill>
        <p:spPr>
          <a:xfrm>
            <a:off x="3962400" y="5638800"/>
            <a:ext cx="4495800" cy="536117"/>
          </a:xfrm>
          <a:prstGeom prst="rect">
            <a:avLst/>
          </a:prstGeom>
        </p:spPr>
      </p:pic>
    </p:spTree>
  </p:cSld>
  <p:clrMap bg1="lt1" tx1="dk1" bg2="lt2" tx2="dk2" accent1="accent1" accent2="accent2" accent3="accent3" accent4="accent4" accent5="accent5" accent6="accent6" hlink="hlink" folHlink="folHlink"/>
  <p:sldLayoutIdLst>
    <p:sldLayoutId id="2147483901" r:id="rId1"/>
    <p:sldLayoutId id="214748390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TextBox 11"/>
          <p:cNvSpPr txBox="1"/>
          <p:nvPr/>
        </p:nvSpPr>
        <p:spPr>
          <a:xfrm>
            <a:off x="914400" y="6581775"/>
            <a:ext cx="381000" cy="123825"/>
          </a:xfrm>
          <a:prstGeom prst="rect">
            <a:avLst/>
          </a:prstGeom>
          <a:noFill/>
        </p:spPr>
        <p:txBody>
          <a:bodyPr lIns="0" tIns="0" rIns="0" bIns="0">
            <a:spAutoFit/>
          </a:bodyPr>
          <a:lstStyle/>
          <a:p>
            <a:pPr fontAlgn="auto">
              <a:spcBef>
                <a:spcPts val="0"/>
              </a:spcBef>
              <a:spcAft>
                <a:spcPts val="0"/>
              </a:spcAft>
              <a:defRPr/>
            </a:pPr>
            <a:fld id="{FC0FBC0B-4C26-4F59-924D-3D1CF6041C52}" type="slidenum">
              <a:rPr lang="en-US" sz="800">
                <a:solidFill>
                  <a:schemeClr val="bg1">
                    <a:lumMod val="65000"/>
                  </a:schemeClr>
                </a:solidFill>
                <a:latin typeface="Helvetica" pitchFamily="34" charset="0"/>
                <a:cs typeface="+mn-cs"/>
              </a:rPr>
              <a:pPr fontAlgn="auto">
                <a:spcBef>
                  <a:spcPts val="0"/>
                </a:spcBef>
                <a:spcAft>
                  <a:spcPts val="0"/>
                </a:spcAft>
                <a:defRPr/>
              </a:pPr>
              <a:t>‹#›</a:t>
            </a:fld>
            <a:endParaRPr lang="en-US" sz="800" dirty="0">
              <a:solidFill>
                <a:schemeClr val="bg1">
                  <a:lumMod val="65000"/>
                </a:schemeClr>
              </a:solidFill>
              <a:latin typeface="Helvetica" pitchFamily="34" charset="0"/>
              <a:cs typeface="+mn-cs"/>
            </a:endParaRPr>
          </a:p>
        </p:txBody>
      </p:sp>
      <p:pic>
        <p:nvPicPr>
          <p:cNvPr id="4" name="Picture 3" descr="faastLogo_WhiteShadow.png"/>
          <p:cNvPicPr>
            <a:picLocks noChangeAspect="1"/>
          </p:cNvPicPr>
          <p:nvPr userDrawn="1"/>
        </p:nvPicPr>
        <p:blipFill>
          <a:blip r:embed="rId13" cstate="print"/>
          <a:srcRect l="11212" t="18442" r="11487" b="29664"/>
          <a:stretch>
            <a:fillRect/>
          </a:stretch>
        </p:blipFill>
        <p:spPr>
          <a:xfrm>
            <a:off x="860615" y="6224390"/>
            <a:ext cx="1349185" cy="301915"/>
          </a:xfrm>
          <a:prstGeom prst="rect">
            <a:avLst/>
          </a:prstGeom>
        </p:spPr>
      </p:pic>
    </p:spTree>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0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1.xml"/><Relationship Id="rId1" Type="http://schemas.openxmlformats.org/officeDocument/2006/relationships/slideLayout" Target="../slideLayouts/slideLayout9.xml"/><Relationship Id="rId4" Type="http://schemas.openxmlformats.org/officeDocument/2006/relationships/image" Target="../media/image98.png"/></Relationships>
</file>

<file path=ppt/slides/_rels/slide13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4.xml"/><Relationship Id="rId1" Type="http://schemas.openxmlformats.org/officeDocument/2006/relationships/slideLayout" Target="../slideLayouts/slideLayout9.xml"/><Relationship Id="rId4" Type="http://schemas.openxmlformats.org/officeDocument/2006/relationships/image" Target="../media/image98.png"/></Relationships>
</file>

<file path=ppt/slides/_rels/slide1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Placeholder 2"/>
          <p:cNvSpPr>
            <a:spLocks noGrp="1"/>
          </p:cNvSpPr>
          <p:nvPr>
            <p:ph type="body" sz="quarter" idx="10"/>
          </p:nvPr>
        </p:nvSpPr>
        <p:spPr bwMode="auto">
          <a:xfrm>
            <a:off x="228600" y="457200"/>
            <a:ext cx="8915400" cy="4572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sz="2400" dirty="0" smtClean="0"/>
              <a:t>FAAST </a:t>
            </a:r>
            <a:r>
              <a:rPr lang="en-US" sz="2400" dirty="0" err="1" smtClean="0"/>
              <a:t>Tecnologia</a:t>
            </a:r>
            <a:r>
              <a:rPr lang="en-US" sz="2400" dirty="0" smtClean="0"/>
              <a:t> de </a:t>
            </a:r>
            <a:r>
              <a:rPr lang="en-US" sz="2400" dirty="0" err="1" smtClean="0"/>
              <a:t>Detecção</a:t>
            </a:r>
            <a:r>
              <a:rPr lang="en-US" sz="2400" dirty="0" smtClean="0"/>
              <a:t> de </a:t>
            </a:r>
            <a:r>
              <a:rPr lang="en-US" sz="2400" dirty="0" err="1" smtClean="0"/>
              <a:t>Incêndio</a:t>
            </a:r>
            <a:r>
              <a:rPr lang="en-US" sz="2400" dirty="0" smtClean="0"/>
              <a:t> </a:t>
            </a:r>
            <a:r>
              <a:rPr lang="en-US" sz="2400" dirty="0" err="1" smtClean="0"/>
              <a:t>por</a:t>
            </a:r>
            <a:r>
              <a:rPr lang="en-US" sz="2400" dirty="0" smtClean="0"/>
              <a:t> </a:t>
            </a:r>
            <a:r>
              <a:rPr lang="en-US" sz="2400" dirty="0" err="1" smtClean="0"/>
              <a:t>Aspiração</a:t>
            </a:r>
            <a:r>
              <a:rPr lang="en-US" sz="2400" baseline="30000" dirty="0" smtClean="0"/>
              <a:t>®</a:t>
            </a:r>
            <a:r>
              <a:rPr lang="en-US" sz="2400" dirty="0" smtClean="0"/>
              <a:t> </a:t>
            </a:r>
          </a:p>
          <a:p>
            <a:pPr eaLnBrk="1" hangingPunct="1">
              <a:spcBef>
                <a:spcPct val="0"/>
              </a:spcBef>
            </a:pPr>
            <a:endParaRPr lang="en-US" sz="2400" b="0" dirty="0" smtClean="0"/>
          </a:p>
          <a:p>
            <a:pPr eaLnBrk="1" hangingPunct="1">
              <a:spcBef>
                <a:spcPct val="0"/>
              </a:spcBef>
            </a:pPr>
            <a:endParaRPr lang="en-US" sz="2400" b="0" dirty="0" smtClean="0"/>
          </a:p>
        </p:txBody>
      </p:sp>
      <p:sp>
        <p:nvSpPr>
          <p:cNvPr id="4" name="Text Placeholder 3"/>
          <p:cNvSpPr>
            <a:spLocks noGrp="1"/>
          </p:cNvSpPr>
          <p:nvPr>
            <p:ph type="body" sz="quarter" idx="11"/>
          </p:nvPr>
        </p:nvSpPr>
        <p:spPr>
          <a:xfrm>
            <a:off x="228600" y="914400"/>
            <a:ext cx="7315200" cy="457200"/>
          </a:xfrm>
        </p:spPr>
        <p:txBody>
          <a:bodyPr/>
          <a:lstStyle/>
          <a:p>
            <a:r>
              <a:rPr lang="en-US" sz="2000" dirty="0" err="1" smtClean="0"/>
              <a:t>Treinamento</a:t>
            </a:r>
            <a:r>
              <a:rPr lang="en-US" sz="2000" dirty="0" smtClean="0"/>
              <a:t> de </a:t>
            </a:r>
            <a:r>
              <a:rPr lang="en-US" sz="2000" dirty="0" err="1" smtClean="0"/>
              <a:t>Certificação</a:t>
            </a:r>
            <a:endParaRPr lang="en-US" sz="2000" dirty="0" smtClean="0"/>
          </a:p>
          <a:p>
            <a:endParaRPr lang="en-US" dirty="0"/>
          </a:p>
        </p:txBody>
      </p:sp>
      <p:sp>
        <p:nvSpPr>
          <p:cNvPr id="6" name="Text Placeholder 5"/>
          <p:cNvSpPr>
            <a:spLocks noGrp="1"/>
          </p:cNvSpPr>
          <p:nvPr>
            <p:ph type="body" sz="quarter" idx="12"/>
          </p:nvPr>
        </p:nvSpPr>
        <p:spPr>
          <a:xfrm>
            <a:off x="914400" y="4536690"/>
            <a:ext cx="1981200" cy="228600"/>
          </a:xfrm>
        </p:spPr>
        <p:txBody>
          <a:bodyPr/>
          <a:lstStyle/>
          <a:p>
            <a:r>
              <a:rPr lang="en-US" b="0" dirty="0" smtClean="0"/>
              <a:t>Luis Barros</a:t>
            </a:r>
            <a:endParaRPr lang="en-US" dirty="0"/>
          </a:p>
        </p:txBody>
      </p:sp>
      <p:sp>
        <p:nvSpPr>
          <p:cNvPr id="7" name="Text Placeholder 6"/>
          <p:cNvSpPr>
            <a:spLocks noGrp="1"/>
          </p:cNvSpPr>
          <p:nvPr>
            <p:ph type="body" sz="quarter" idx="13"/>
          </p:nvPr>
        </p:nvSpPr>
        <p:spPr>
          <a:xfrm>
            <a:off x="914400" y="4841489"/>
            <a:ext cx="3936380" cy="444187"/>
          </a:xfrm>
        </p:spPr>
        <p:txBody>
          <a:bodyPr/>
          <a:lstStyle/>
          <a:p>
            <a:r>
              <a:rPr lang="en-US" dirty="0" err="1" smtClean="0"/>
              <a:t>Engenheiro</a:t>
            </a:r>
            <a:r>
              <a:rPr lang="en-US" dirty="0" smtClean="0"/>
              <a:t> de </a:t>
            </a:r>
            <a:r>
              <a:rPr lang="en-US" dirty="0" err="1" smtClean="0"/>
              <a:t>Vendas</a:t>
            </a:r>
            <a:r>
              <a:rPr lang="en-US" dirty="0" smtClean="0"/>
              <a:t> de </a:t>
            </a:r>
            <a:r>
              <a:rPr lang="en-US" dirty="0" err="1" smtClean="0"/>
              <a:t>Sistemas</a:t>
            </a:r>
            <a:r>
              <a:rPr lang="en-US" dirty="0" smtClean="0"/>
              <a:t/>
            </a:r>
            <a:br>
              <a:rPr lang="en-US" dirty="0" smtClean="0"/>
            </a:br>
            <a:r>
              <a:rPr lang="en-US" dirty="0" smtClean="0"/>
              <a:t>luis.barros@systemsensor.com</a:t>
            </a:r>
            <a:endParaRPr lang="en-US" sz="1600" dirty="0" smtClean="0"/>
          </a:p>
          <a:p>
            <a:endParaRPr lang="en-US" dirty="0" smtClean="0"/>
          </a:p>
          <a:p>
            <a:endParaRPr lang="en-US" dirty="0"/>
          </a:p>
        </p:txBody>
      </p:sp>
      <p:pic>
        <p:nvPicPr>
          <p:cNvPr id="13" name="Picture Placeholder 12" descr="8100_left_no_pipe.png"/>
          <p:cNvPicPr>
            <a:picLocks noGrp="1" noChangeAspect="1"/>
          </p:cNvPicPr>
          <p:nvPr>
            <p:ph type="pic" sz="quarter" idx="14"/>
          </p:nvPr>
        </p:nvPicPr>
        <p:blipFill>
          <a:blip r:embed="rId2" cstate="print"/>
          <a:srcRect t="32859"/>
          <a:stretch>
            <a:fillRect/>
          </a:stretch>
        </p:blipFill>
        <p:spPr>
          <a:xfrm>
            <a:off x="5486400" y="1157903"/>
            <a:ext cx="2663871" cy="3135317"/>
          </a:xfrm>
        </p:spPr>
      </p:pic>
      <p:pic>
        <p:nvPicPr>
          <p:cNvPr id="14" name="Picture 13" descr="FAAST_redBlack.png"/>
          <p:cNvPicPr>
            <a:picLocks noChangeAspect="1"/>
          </p:cNvPicPr>
          <p:nvPr/>
        </p:nvPicPr>
        <p:blipFill>
          <a:blip r:embed="rId3" cstate="print"/>
          <a:stretch>
            <a:fillRect/>
          </a:stretch>
        </p:blipFill>
        <p:spPr>
          <a:xfrm>
            <a:off x="5562600" y="4441902"/>
            <a:ext cx="2544338" cy="59328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2_Agenda.png"/>
          <p:cNvPicPr>
            <a:picLocks noChangeAspect="1"/>
          </p:cNvPicPr>
          <p:nvPr/>
        </p:nvPicPr>
        <p:blipFill>
          <a:blip r:embed="rId2" cstate="print"/>
          <a:stretch>
            <a:fillRect/>
          </a:stretch>
        </p:blipFill>
        <p:spPr>
          <a:xfrm>
            <a:off x="377" y="283"/>
            <a:ext cx="9143245" cy="6857434"/>
          </a:xfrm>
          <a:prstGeom prst="rect">
            <a:avLst/>
          </a:prstGeom>
        </p:spPr>
      </p:pic>
      <p:sp>
        <p:nvSpPr>
          <p:cNvPr id="5122"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marL="231775" lvl="1" indent="-231775" eaLnBrk="1" hangingPunct="1">
              <a:spcBef>
                <a:spcPct val="0"/>
              </a:spcBef>
              <a:buClr>
                <a:schemeClr val="tx1"/>
              </a:buClr>
              <a:buFont typeface="Arial" charset="0"/>
              <a:buChar char="•"/>
            </a:pPr>
            <a:r>
              <a:rPr lang="en-US" sz="2000" b="1" dirty="0" err="1" smtClean="0">
                <a:solidFill>
                  <a:srgbClr val="A32638"/>
                </a:solidFill>
              </a:rPr>
              <a:t>Sobre</a:t>
            </a:r>
            <a:r>
              <a:rPr lang="en-US" sz="2000" b="1" dirty="0" smtClean="0">
                <a:solidFill>
                  <a:srgbClr val="A32638"/>
                </a:solidFill>
              </a:rPr>
              <a:t> a</a:t>
            </a:r>
            <a:r>
              <a:rPr lang="en-US" sz="2000" b="1" dirty="0" smtClean="0"/>
              <a:t> </a:t>
            </a:r>
            <a:r>
              <a:rPr lang="en-US" sz="2000" dirty="0" smtClean="0"/>
              <a:t>System Sensor</a:t>
            </a:r>
          </a:p>
          <a:p>
            <a:pPr marL="231775" lvl="1" indent="-231775" eaLnBrk="1" hangingPunct="1">
              <a:spcBef>
                <a:spcPct val="0"/>
              </a:spcBef>
              <a:buClr>
                <a:schemeClr val="tx1"/>
              </a:buClr>
              <a:buFont typeface="Arial" charset="0"/>
              <a:buChar char="•"/>
            </a:pPr>
            <a:r>
              <a:rPr lang="en-US" sz="2000" b="1" dirty="0" err="1" smtClean="0">
                <a:solidFill>
                  <a:srgbClr val="A32638"/>
                </a:solidFill>
              </a:rPr>
              <a:t>Introdução</a:t>
            </a:r>
            <a:r>
              <a:rPr lang="en-US" sz="2000" b="1" dirty="0" smtClean="0"/>
              <a:t> </a:t>
            </a:r>
            <a:r>
              <a:rPr lang="en-US" sz="2000" dirty="0" smtClean="0"/>
              <a:t>a </a:t>
            </a:r>
            <a:r>
              <a:rPr lang="en-US" sz="2000" dirty="0" err="1" smtClean="0"/>
              <a:t>Aspiração</a:t>
            </a:r>
            <a:endParaRPr lang="en-US" sz="2000" dirty="0" smtClean="0"/>
          </a:p>
          <a:p>
            <a:pPr marL="231775" lvl="1" indent="-231775" eaLnBrk="1" hangingPunct="1">
              <a:spcBef>
                <a:spcPct val="0"/>
              </a:spcBef>
              <a:buClr>
                <a:schemeClr val="tx1"/>
              </a:buClr>
              <a:buFont typeface="Arial" charset="0"/>
              <a:buChar char="•"/>
            </a:pPr>
            <a:r>
              <a:rPr lang="en-US" sz="2000" b="1" dirty="0" err="1" smtClean="0">
                <a:solidFill>
                  <a:srgbClr val="A32638"/>
                </a:solidFill>
              </a:rPr>
              <a:t>Códigos</a:t>
            </a:r>
            <a:r>
              <a:rPr lang="en-US" sz="2000" b="1" dirty="0" smtClean="0"/>
              <a:t> </a:t>
            </a:r>
            <a:r>
              <a:rPr lang="en-US" sz="2000" dirty="0" smtClean="0"/>
              <a:t>e </a:t>
            </a:r>
            <a:r>
              <a:rPr lang="en-US" sz="2000" dirty="0" err="1" smtClean="0"/>
              <a:t>Normas</a:t>
            </a:r>
            <a:endParaRPr lang="en-US" sz="2000" dirty="0" smtClean="0"/>
          </a:p>
          <a:p>
            <a:pPr marL="231775" lvl="1" indent="-231775" eaLnBrk="1" hangingPunct="1">
              <a:spcBef>
                <a:spcPct val="0"/>
              </a:spcBef>
              <a:buClr>
                <a:schemeClr val="tx1"/>
              </a:buClr>
              <a:buFont typeface="Arial" charset="0"/>
              <a:buChar char="•"/>
            </a:pPr>
            <a:r>
              <a:rPr lang="en-US" sz="2000" b="1" dirty="0" err="1" smtClean="0">
                <a:solidFill>
                  <a:srgbClr val="A32638"/>
                </a:solidFill>
              </a:rPr>
              <a:t>Aplicações</a:t>
            </a:r>
            <a:r>
              <a:rPr lang="en-US" sz="2000" dirty="0" smtClean="0"/>
              <a:t> </a:t>
            </a:r>
            <a:r>
              <a:rPr lang="en-US" sz="2000" dirty="0" err="1" smtClean="0"/>
              <a:t>para</a:t>
            </a:r>
            <a:r>
              <a:rPr lang="en-US" sz="2000" dirty="0" smtClean="0"/>
              <a:t> </a:t>
            </a:r>
            <a:r>
              <a:rPr lang="en-US" sz="2000" dirty="0" err="1" smtClean="0"/>
              <a:t>Aspiração</a:t>
            </a:r>
            <a:endParaRPr lang="en-US" sz="2000" dirty="0" smtClean="0"/>
          </a:p>
          <a:p>
            <a:pPr marL="231775" lvl="1" indent="-231775" eaLnBrk="1" hangingPunct="1">
              <a:spcBef>
                <a:spcPct val="0"/>
              </a:spcBef>
              <a:buClr>
                <a:schemeClr val="tx1"/>
              </a:buClr>
              <a:buFont typeface="Arial" charset="0"/>
              <a:buChar char="•"/>
            </a:pPr>
            <a:r>
              <a:rPr lang="en-US" sz="2000" b="1" dirty="0" err="1" smtClean="0">
                <a:solidFill>
                  <a:srgbClr val="A32638"/>
                </a:solidFill>
              </a:rPr>
              <a:t>Projeto</a:t>
            </a:r>
            <a:r>
              <a:rPr lang="en-US" sz="2000" b="1" dirty="0" smtClean="0">
                <a:solidFill>
                  <a:srgbClr val="A32638"/>
                </a:solidFill>
              </a:rPr>
              <a:t> </a:t>
            </a:r>
            <a:r>
              <a:rPr lang="en-US" sz="2000" dirty="0" smtClean="0"/>
              <a:t>de </a:t>
            </a:r>
            <a:r>
              <a:rPr lang="en-US" sz="2000" dirty="0" err="1" smtClean="0"/>
              <a:t>Sistema</a:t>
            </a:r>
            <a:r>
              <a:rPr lang="en-US" sz="2000" dirty="0" smtClean="0"/>
              <a:t> e </a:t>
            </a:r>
            <a:r>
              <a:rPr lang="en-US" sz="2000" dirty="0" err="1" smtClean="0"/>
              <a:t>Tubulação</a:t>
            </a:r>
            <a:endParaRPr lang="en-US" sz="2000" dirty="0" smtClean="0"/>
          </a:p>
          <a:p>
            <a:pPr marL="231775" lvl="1" indent="-231775" eaLnBrk="1" hangingPunct="1">
              <a:spcBef>
                <a:spcPct val="0"/>
              </a:spcBef>
              <a:buClr>
                <a:schemeClr val="tx1"/>
              </a:buClr>
              <a:buFont typeface="Arial" charset="0"/>
              <a:buChar char="•"/>
            </a:pPr>
            <a:r>
              <a:rPr lang="en-US" sz="2000" b="1" dirty="0" err="1" smtClean="0">
                <a:solidFill>
                  <a:srgbClr val="A32638"/>
                </a:solidFill>
              </a:rPr>
              <a:t>Estudos</a:t>
            </a:r>
            <a:r>
              <a:rPr lang="en-US" sz="2000" b="1" dirty="0" smtClean="0"/>
              <a:t> </a:t>
            </a:r>
            <a:r>
              <a:rPr lang="en-US" sz="2000" dirty="0" smtClean="0"/>
              <a:t>de </a:t>
            </a:r>
            <a:r>
              <a:rPr lang="en-US" sz="2000" dirty="0" err="1" smtClean="0"/>
              <a:t>casoo</a:t>
            </a:r>
            <a:endParaRPr lang="en-US" sz="2000" dirty="0" smtClean="0"/>
          </a:p>
          <a:p>
            <a:pPr marL="231775" lvl="1" indent="-231775" eaLnBrk="1" hangingPunct="1">
              <a:spcBef>
                <a:spcPct val="0"/>
              </a:spcBef>
              <a:buClr>
                <a:schemeClr val="tx1"/>
              </a:buClr>
              <a:buFont typeface="Arial" charset="0"/>
              <a:buChar char="•"/>
            </a:pPr>
            <a:r>
              <a:rPr lang="en-US" sz="2000" b="1" dirty="0" err="1" smtClean="0">
                <a:solidFill>
                  <a:srgbClr val="A32638"/>
                </a:solidFill>
              </a:rPr>
              <a:t>Sobre</a:t>
            </a:r>
            <a:r>
              <a:rPr lang="en-US" sz="2000" b="1" dirty="0" smtClean="0">
                <a:solidFill>
                  <a:srgbClr val="A32638"/>
                </a:solidFill>
              </a:rPr>
              <a:t> o</a:t>
            </a:r>
            <a:r>
              <a:rPr lang="en-US" sz="2000" b="1" dirty="0" smtClean="0"/>
              <a:t> </a:t>
            </a:r>
            <a:r>
              <a:rPr lang="en-US" sz="2000" dirty="0" smtClean="0"/>
              <a:t>FAAST</a:t>
            </a:r>
          </a:p>
          <a:p>
            <a:pPr marL="231775" lvl="1" indent="-231775" eaLnBrk="1" hangingPunct="1">
              <a:spcBef>
                <a:spcPct val="0"/>
              </a:spcBef>
              <a:buClr>
                <a:schemeClr val="tx1"/>
              </a:buClr>
              <a:buFont typeface="Arial" charset="0"/>
              <a:buChar char="•"/>
            </a:pPr>
            <a:r>
              <a:rPr lang="en-US" sz="2000" b="1" dirty="0" err="1" smtClean="0">
                <a:solidFill>
                  <a:srgbClr val="A32638"/>
                </a:solidFill>
              </a:rPr>
              <a:t>Instalação</a:t>
            </a:r>
            <a:r>
              <a:rPr lang="en-US" sz="2000" dirty="0" smtClean="0"/>
              <a:t> e </a:t>
            </a:r>
            <a:r>
              <a:rPr lang="en-US" sz="2000" dirty="0" err="1" smtClean="0"/>
              <a:t>Operação</a:t>
            </a:r>
            <a:endParaRPr lang="en-US" sz="2000" dirty="0" smtClean="0"/>
          </a:p>
          <a:p>
            <a:pPr marL="231775" lvl="1" indent="-231775" eaLnBrk="1" hangingPunct="1">
              <a:spcBef>
                <a:spcPct val="0"/>
              </a:spcBef>
              <a:buClr>
                <a:schemeClr val="tx1"/>
              </a:buClr>
              <a:buFont typeface="Arial" charset="0"/>
              <a:buChar char="•"/>
            </a:pPr>
            <a:r>
              <a:rPr lang="en-US" sz="2000" b="1" dirty="0" err="1" smtClean="0">
                <a:solidFill>
                  <a:srgbClr val="A32638"/>
                </a:solidFill>
              </a:rPr>
              <a:t>PipeIQ</a:t>
            </a:r>
            <a:r>
              <a:rPr lang="en-US" sz="2000" b="1" baseline="30000" dirty="0" smtClean="0">
                <a:solidFill>
                  <a:srgbClr val="A32638"/>
                </a:solidFill>
              </a:rPr>
              <a:t>®</a:t>
            </a:r>
            <a:r>
              <a:rPr lang="en-US" sz="2000" b="1" dirty="0" smtClean="0">
                <a:solidFill>
                  <a:srgbClr val="A32638"/>
                </a:solidFill>
              </a:rPr>
              <a:t> </a:t>
            </a:r>
            <a:r>
              <a:rPr lang="en-US" sz="2000" dirty="0" smtClean="0"/>
              <a:t>e </a:t>
            </a:r>
            <a:r>
              <a:rPr lang="en-US" sz="2000" dirty="0" err="1" smtClean="0"/>
              <a:t>Projeto</a:t>
            </a:r>
            <a:r>
              <a:rPr lang="en-US" sz="2000" dirty="0" smtClean="0"/>
              <a:t> </a:t>
            </a:r>
            <a:r>
              <a:rPr lang="en-US" sz="2000" dirty="0" err="1" smtClean="0"/>
              <a:t>da</a:t>
            </a:r>
            <a:r>
              <a:rPr lang="en-US" sz="2000" dirty="0" smtClean="0"/>
              <a:t> </a:t>
            </a:r>
            <a:r>
              <a:rPr lang="en-US" sz="2000" dirty="0" err="1" smtClean="0"/>
              <a:t>tubulação</a:t>
            </a:r>
            <a:endParaRPr lang="en-US" sz="2000" dirty="0" smtClean="0"/>
          </a:p>
        </p:txBody>
      </p:sp>
      <p:sp>
        <p:nvSpPr>
          <p:cNvPr id="512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Agenda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03_trans_AboutSSD.png"/>
          <p:cNvPicPr>
            <a:picLocks noChangeAspect="1"/>
          </p:cNvPicPr>
          <p:nvPr/>
        </p:nvPicPr>
        <p:blipFill>
          <a:blip r:embed="rId2" cstate="print"/>
          <a:stretch>
            <a:fillRect/>
          </a:stretch>
        </p:blipFill>
        <p:spPr>
          <a:xfrm>
            <a:off x="377" y="283"/>
            <a:ext cx="9143245" cy="6857434"/>
          </a:xfrm>
          <a:prstGeom prst="rect">
            <a:avLst/>
          </a:prstGeom>
        </p:spPr>
      </p:pic>
      <p:sp>
        <p:nvSpPr>
          <p:cNvPr id="7" name="Text Placeholder 6"/>
          <p:cNvSpPr>
            <a:spLocks noGrp="1"/>
          </p:cNvSpPr>
          <p:nvPr>
            <p:ph type="body" sz="quarter" idx="10"/>
          </p:nvPr>
        </p:nvSpPr>
        <p:spPr/>
        <p:txBody>
          <a:bodyPr/>
          <a:lstStyle/>
          <a:p>
            <a:r>
              <a:rPr lang="en-US" b="0" dirty="0" err="1" smtClean="0"/>
              <a:t>Sobre</a:t>
            </a:r>
            <a:r>
              <a:rPr lang="en-US" b="0" dirty="0" smtClean="0"/>
              <a:t> a</a:t>
            </a:r>
            <a:r>
              <a:rPr lang="en-US" dirty="0" smtClean="0"/>
              <a:t> </a:t>
            </a:r>
            <a:r>
              <a:rPr lang="en-US" dirty="0" smtClean="0">
                <a:solidFill>
                  <a:srgbClr val="A32638"/>
                </a:solidFill>
              </a:rPr>
              <a:t>System Sensor</a:t>
            </a:r>
            <a:endParaRPr lang="en-US" dirty="0">
              <a:solidFill>
                <a:srgbClr val="A32638"/>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3_AboutSSD.png"/>
          <p:cNvPicPr>
            <a:picLocks noChangeAspect="1"/>
          </p:cNvPicPr>
          <p:nvPr/>
        </p:nvPicPr>
        <p:blipFill>
          <a:blip r:embed="rId2" cstate="print"/>
          <a:stretch>
            <a:fillRect/>
          </a:stretch>
        </p:blipFill>
        <p:spPr>
          <a:xfrm>
            <a:off x="377" y="283"/>
            <a:ext cx="9143245" cy="6857434"/>
          </a:xfrm>
          <a:prstGeom prst="rect">
            <a:avLst/>
          </a:prstGeom>
        </p:spPr>
      </p:pic>
      <p:sp>
        <p:nvSpPr>
          <p:cNvPr id="7170" name="Text Placeholder 1"/>
          <p:cNvSpPr>
            <a:spLocks noGrp="1"/>
          </p:cNvSpPr>
          <p:nvPr>
            <p:ph type="body" sz="quarter" idx="10"/>
          </p:nvPr>
        </p:nvSpPr>
        <p:spPr bwMode="auto">
          <a:xfrm>
            <a:off x="762000" y="1600200"/>
            <a:ext cx="4200293"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Sobre</a:t>
            </a:r>
            <a:r>
              <a:rPr lang="en-US" dirty="0" smtClean="0">
                <a:solidFill>
                  <a:srgbClr val="A32638"/>
                </a:solidFill>
              </a:rPr>
              <a:t> a</a:t>
            </a:r>
            <a:r>
              <a:rPr lang="en-US" dirty="0" smtClean="0"/>
              <a:t> </a:t>
            </a:r>
            <a:r>
              <a:rPr lang="en-US" b="0" dirty="0" smtClean="0"/>
              <a:t>System Sensor</a:t>
            </a:r>
          </a:p>
          <a:p>
            <a:pPr lvl="1" eaLnBrk="1" hangingPunct="1">
              <a:spcBef>
                <a:spcPct val="0"/>
              </a:spcBef>
              <a:buFont typeface="Arial" charset="0"/>
              <a:buChar char="•"/>
            </a:pPr>
            <a:r>
              <a:rPr lang="en-US" dirty="0" err="1" smtClean="0"/>
              <a:t>Estabelecida</a:t>
            </a:r>
            <a:r>
              <a:rPr lang="en-US" dirty="0" smtClean="0"/>
              <a:t> </a:t>
            </a:r>
            <a:r>
              <a:rPr lang="en-US" dirty="0" err="1" smtClean="0"/>
              <a:t>em</a:t>
            </a:r>
            <a:r>
              <a:rPr lang="en-US" dirty="0" smtClean="0"/>
              <a:t> </a:t>
            </a:r>
            <a:r>
              <a:rPr lang="en-US" b="1" dirty="0" smtClean="0"/>
              <a:t>1984</a:t>
            </a:r>
          </a:p>
          <a:p>
            <a:pPr lvl="1" eaLnBrk="1" hangingPunct="1">
              <a:spcBef>
                <a:spcPct val="0"/>
              </a:spcBef>
              <a:buFont typeface="Arial" charset="0"/>
              <a:buChar char="•"/>
            </a:pPr>
            <a:r>
              <a:rPr lang="en-US" dirty="0" smtClean="0"/>
              <a:t>Se </a:t>
            </a:r>
            <a:r>
              <a:rPr lang="en-US" dirty="0" err="1" smtClean="0"/>
              <a:t>tornou</a:t>
            </a:r>
            <a:r>
              <a:rPr lang="en-US" dirty="0" smtClean="0"/>
              <a:t> um </a:t>
            </a:r>
            <a:r>
              <a:rPr lang="en-US" dirty="0" err="1" smtClean="0"/>
              <a:t>companhia</a:t>
            </a:r>
            <a:r>
              <a:rPr lang="en-US" dirty="0" smtClean="0"/>
              <a:t> </a:t>
            </a:r>
            <a:r>
              <a:rPr lang="en-US" b="1" dirty="0" smtClean="0"/>
              <a:t>Honeywell</a:t>
            </a:r>
            <a:r>
              <a:rPr lang="en-US" dirty="0" smtClean="0"/>
              <a:t> </a:t>
            </a:r>
            <a:r>
              <a:rPr lang="en-US" dirty="0" err="1" smtClean="0"/>
              <a:t>em</a:t>
            </a:r>
            <a:r>
              <a:rPr lang="en-US" dirty="0" smtClean="0"/>
              <a:t> 2000 </a:t>
            </a:r>
            <a:r>
              <a:rPr lang="en-US" dirty="0" err="1" smtClean="0"/>
              <a:t>como</a:t>
            </a:r>
            <a:r>
              <a:rPr lang="en-US" dirty="0" smtClean="0"/>
              <a:t> parte </a:t>
            </a:r>
            <a:r>
              <a:rPr lang="en-US" dirty="0" err="1" smtClean="0"/>
              <a:t>da</a:t>
            </a:r>
            <a:r>
              <a:rPr lang="en-US" dirty="0" smtClean="0"/>
              <a:t> </a:t>
            </a:r>
            <a:r>
              <a:rPr lang="en-US" dirty="0" err="1" smtClean="0"/>
              <a:t>aquisição</a:t>
            </a:r>
            <a:r>
              <a:rPr lang="en-US" dirty="0" smtClean="0"/>
              <a:t> do Pittway Group</a:t>
            </a:r>
          </a:p>
          <a:p>
            <a:pPr lvl="1" eaLnBrk="1" hangingPunct="1">
              <a:spcBef>
                <a:spcPct val="0"/>
              </a:spcBef>
              <a:buFont typeface="Arial" charset="0"/>
              <a:buChar char="•"/>
            </a:pPr>
            <a:r>
              <a:rPr lang="en-US" b="1" dirty="0" err="1" smtClean="0"/>
              <a:t>Maior</a:t>
            </a:r>
            <a:r>
              <a:rPr lang="en-US" b="1" dirty="0" smtClean="0"/>
              <a:t> </a:t>
            </a:r>
            <a:r>
              <a:rPr lang="en-US" b="1" dirty="0" err="1" smtClean="0"/>
              <a:t>fabricante</a:t>
            </a:r>
            <a:r>
              <a:rPr lang="en-US" b="1" dirty="0" smtClean="0"/>
              <a:t> do </a:t>
            </a:r>
            <a:r>
              <a:rPr lang="en-US" b="1" dirty="0" err="1" smtClean="0"/>
              <a:t>mundo</a:t>
            </a:r>
            <a:r>
              <a:rPr lang="en-US" dirty="0" smtClean="0"/>
              <a:t> </a:t>
            </a:r>
            <a:r>
              <a:rPr lang="en-US" dirty="0" err="1" smtClean="0"/>
              <a:t>por</a:t>
            </a:r>
            <a:r>
              <a:rPr lang="en-US" dirty="0" smtClean="0"/>
              <a:t> volume de </a:t>
            </a:r>
            <a:r>
              <a:rPr lang="en-US" dirty="0" err="1" smtClean="0"/>
              <a:t>unidade</a:t>
            </a:r>
            <a:r>
              <a:rPr lang="en-US" dirty="0" smtClean="0"/>
              <a:t> de </a:t>
            </a:r>
            <a:r>
              <a:rPr lang="en-US" b="1" dirty="0" err="1" smtClean="0"/>
              <a:t>produtos</a:t>
            </a:r>
            <a:r>
              <a:rPr lang="en-US" b="1" dirty="0" smtClean="0"/>
              <a:t> de </a:t>
            </a:r>
            <a:r>
              <a:rPr lang="en-US" b="1" dirty="0" err="1" smtClean="0"/>
              <a:t>detecção</a:t>
            </a:r>
            <a:r>
              <a:rPr lang="en-US" b="1" dirty="0" smtClean="0"/>
              <a:t> de </a:t>
            </a:r>
            <a:r>
              <a:rPr lang="en-US" b="1" dirty="0" err="1" smtClean="0"/>
              <a:t>incêndio</a:t>
            </a:r>
            <a:r>
              <a:rPr lang="en-US" b="1" dirty="0" smtClean="0"/>
              <a:t> e </a:t>
            </a:r>
            <a:r>
              <a:rPr lang="en-US" b="1" dirty="0" err="1" smtClean="0"/>
              <a:t>notificação</a:t>
            </a:r>
            <a:endParaRPr lang="en-US" b="1" dirty="0" smtClean="0"/>
          </a:p>
          <a:p>
            <a:pPr lvl="1" eaLnBrk="1" hangingPunct="1">
              <a:spcBef>
                <a:spcPct val="0"/>
              </a:spcBef>
              <a:buFont typeface="Arial" charset="0"/>
              <a:buChar char="•"/>
            </a:pPr>
            <a:r>
              <a:rPr lang="en-US" b="1" dirty="0" err="1" smtClean="0"/>
              <a:t>Presença</a:t>
            </a:r>
            <a:r>
              <a:rPr lang="en-US" b="1" dirty="0" smtClean="0"/>
              <a:t> global </a:t>
            </a:r>
            <a:r>
              <a:rPr lang="en-US" dirty="0" smtClean="0"/>
              <a:t>com 1.950 </a:t>
            </a:r>
            <a:r>
              <a:rPr lang="en-US" dirty="0" err="1" smtClean="0"/>
              <a:t>colaboradores</a:t>
            </a:r>
            <a:r>
              <a:rPr lang="en-US" dirty="0" smtClean="0"/>
              <a:t> </a:t>
            </a:r>
            <a:r>
              <a:rPr lang="en-US" dirty="0" err="1" smtClean="0"/>
              <a:t>em</a:t>
            </a:r>
            <a:r>
              <a:rPr lang="en-US" dirty="0" smtClean="0"/>
              <a:t> </a:t>
            </a:r>
            <a:r>
              <a:rPr lang="en-US" dirty="0" err="1" smtClean="0"/>
              <a:t>instalações</a:t>
            </a:r>
            <a:r>
              <a:rPr lang="en-US" dirty="0" smtClean="0"/>
              <a:t> </a:t>
            </a:r>
            <a:r>
              <a:rPr lang="en-US" dirty="0" err="1" smtClean="0"/>
              <a:t>nos</a:t>
            </a:r>
            <a:r>
              <a:rPr lang="en-US" dirty="0" smtClean="0"/>
              <a:t> </a:t>
            </a:r>
            <a:r>
              <a:rPr lang="en-US" dirty="0" err="1" smtClean="0"/>
              <a:t>cinco</a:t>
            </a:r>
            <a:r>
              <a:rPr lang="en-US" dirty="0" smtClean="0"/>
              <a:t> </a:t>
            </a:r>
            <a:r>
              <a:rPr lang="en-US" dirty="0" err="1" smtClean="0"/>
              <a:t>continentes</a:t>
            </a:r>
            <a:endParaRPr lang="en-US" dirty="0" smtClean="0"/>
          </a:p>
        </p:txBody>
      </p:sp>
      <p:sp>
        <p:nvSpPr>
          <p:cNvPr id="717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Visão</a:t>
            </a:r>
            <a:r>
              <a:rPr lang="en-US" dirty="0" smtClean="0"/>
              <a:t> </a:t>
            </a:r>
            <a:r>
              <a:rPr lang="en-US" dirty="0" err="1" smtClean="0"/>
              <a:t>Geral</a:t>
            </a:r>
            <a:r>
              <a:rPr lang="en-US" dirty="0" smtClean="0"/>
              <a:t> </a:t>
            </a:r>
            <a:r>
              <a:rPr lang="en-US" dirty="0" err="1" smtClean="0"/>
              <a:t>da</a:t>
            </a:r>
            <a:r>
              <a:rPr lang="en-US" dirty="0" smtClean="0"/>
              <a:t> </a:t>
            </a:r>
            <a:r>
              <a:rPr lang="en-US" dirty="0" err="1" smtClean="0"/>
              <a:t>Companhia</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06_All_Products.png"/>
          <p:cNvPicPr>
            <a:picLocks noChangeAspect="1"/>
          </p:cNvPicPr>
          <p:nvPr/>
        </p:nvPicPr>
        <p:blipFill>
          <a:blip r:embed="rId2" cstate="print"/>
          <a:stretch>
            <a:fillRect/>
          </a:stretch>
        </p:blipFill>
        <p:spPr>
          <a:xfrm>
            <a:off x="377" y="283"/>
            <a:ext cx="9143245" cy="6857434"/>
          </a:xfrm>
          <a:prstGeom prst="rect">
            <a:avLst/>
          </a:prstGeom>
        </p:spPr>
      </p:pic>
      <p:sp>
        <p:nvSpPr>
          <p:cNvPr id="921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Nossos</a:t>
            </a:r>
            <a:r>
              <a:rPr lang="en-US" dirty="0" smtClean="0"/>
              <a:t> </a:t>
            </a:r>
            <a:r>
              <a:rPr lang="en-US" dirty="0" err="1" smtClean="0"/>
              <a:t>Produtos</a:t>
            </a:r>
            <a:endParaRPr lang="en-US" dirty="0" smtClean="0"/>
          </a:p>
        </p:txBody>
      </p:sp>
      <p:sp>
        <p:nvSpPr>
          <p:cNvPr id="7" name="Text Placeholder 6"/>
          <p:cNvSpPr>
            <a:spLocks noGrp="1"/>
          </p:cNvSpPr>
          <p:nvPr>
            <p:ph type="body" sz="quarter" idx="10"/>
          </p:nvPr>
        </p:nvSpPr>
        <p:spPr>
          <a:xfrm>
            <a:off x="685800" y="1600200"/>
            <a:ext cx="4572000" cy="4114800"/>
          </a:xfrm>
        </p:spPr>
        <p:txBody>
          <a:bodyPr/>
          <a:lstStyle/>
          <a:p>
            <a:pPr lvl="1">
              <a:spcBef>
                <a:spcPct val="0"/>
              </a:spcBef>
              <a:buClr>
                <a:schemeClr val="tx1"/>
              </a:buClr>
              <a:buFont typeface="Helvetica" pitchFamily="34" charset="0"/>
              <a:buChar char="•"/>
              <a:defRPr/>
            </a:pPr>
            <a:r>
              <a:rPr lang="en-US" sz="2000" b="1" dirty="0" err="1" smtClean="0">
                <a:solidFill>
                  <a:srgbClr val="A32638"/>
                </a:solidFill>
              </a:rPr>
              <a:t>Detecção</a:t>
            </a:r>
            <a:r>
              <a:rPr lang="en-US" sz="2000" b="1" dirty="0" smtClean="0">
                <a:solidFill>
                  <a:srgbClr val="A32638"/>
                </a:solidFill>
              </a:rPr>
              <a:t> </a:t>
            </a:r>
            <a:r>
              <a:rPr lang="en-US" sz="2000" dirty="0" smtClean="0"/>
              <a:t>de </a:t>
            </a:r>
            <a:r>
              <a:rPr lang="en-US" sz="2000" dirty="0" err="1" smtClean="0"/>
              <a:t>Fumaça</a:t>
            </a:r>
            <a:r>
              <a:rPr lang="en-US" sz="2000" dirty="0" smtClean="0"/>
              <a:t> </a:t>
            </a:r>
            <a:r>
              <a:rPr lang="en-US" sz="2000" b="1" dirty="0" err="1" smtClean="0">
                <a:solidFill>
                  <a:srgbClr val="A32638"/>
                </a:solidFill>
              </a:rPr>
              <a:t>por Aspiração</a:t>
            </a:r>
          </a:p>
          <a:p>
            <a:pPr lvl="1">
              <a:spcBef>
                <a:spcPct val="0"/>
              </a:spcBef>
              <a:buClr>
                <a:schemeClr val="tx1"/>
              </a:buClr>
              <a:buFont typeface="Helvetica" pitchFamily="34" charset="0"/>
              <a:buChar char="•"/>
              <a:defRPr/>
            </a:pPr>
            <a:r>
              <a:rPr lang="en-US" sz="2000" b="1" dirty="0" err="1" smtClean="0">
                <a:solidFill>
                  <a:srgbClr val="A32638"/>
                </a:solidFill>
              </a:rPr>
              <a:t>Notificação</a:t>
            </a:r>
            <a:r>
              <a:rPr lang="en-US" sz="2000" b="1" dirty="0" smtClean="0">
                <a:solidFill>
                  <a:srgbClr val="A32638"/>
                </a:solidFill>
              </a:rPr>
              <a:t> </a:t>
            </a:r>
            <a:r>
              <a:rPr lang="en-US" sz="2000" dirty="0" smtClean="0"/>
              <a:t>Audiovisual</a:t>
            </a:r>
          </a:p>
          <a:p>
            <a:pPr lvl="1">
              <a:spcBef>
                <a:spcPct val="0"/>
              </a:spcBef>
              <a:buClr>
                <a:schemeClr val="tx1"/>
              </a:buClr>
              <a:buFont typeface="Helvetica" pitchFamily="34" charset="0"/>
              <a:buChar char="•"/>
              <a:defRPr/>
            </a:pPr>
            <a:r>
              <a:rPr lang="en-US" sz="2000" b="1" dirty="0" err="1" smtClean="0">
                <a:solidFill>
                  <a:srgbClr val="A32638"/>
                </a:solidFill>
              </a:rPr>
              <a:t>Detecção</a:t>
            </a:r>
            <a:r>
              <a:rPr lang="en-US" sz="2000" b="1" dirty="0" smtClean="0">
                <a:solidFill>
                  <a:srgbClr val="A32638"/>
                </a:solidFill>
              </a:rPr>
              <a:t> Linear </a:t>
            </a:r>
            <a:r>
              <a:rPr lang="en-US" sz="2000" dirty="0" smtClean="0"/>
              <a:t>de </a:t>
            </a:r>
            <a:r>
              <a:rPr lang="en-US" sz="2000" dirty="0" err="1" smtClean="0"/>
              <a:t>Fumaça</a:t>
            </a:r>
            <a:endParaRPr lang="en-US" sz="2000" dirty="0" smtClean="0"/>
          </a:p>
          <a:p>
            <a:pPr lvl="1">
              <a:spcBef>
                <a:spcPct val="0"/>
              </a:spcBef>
              <a:buClr>
                <a:schemeClr val="tx1"/>
              </a:buClr>
              <a:buFont typeface="Helvetica" pitchFamily="34" charset="0"/>
              <a:buChar char="•"/>
              <a:defRPr/>
            </a:pPr>
            <a:r>
              <a:rPr lang="en-US" sz="2000" b="1" dirty="0" err="1" smtClean="0">
                <a:solidFill>
                  <a:srgbClr val="A32638"/>
                </a:solidFill>
              </a:rPr>
              <a:t>Detecção</a:t>
            </a:r>
            <a:r>
              <a:rPr lang="en-US" sz="2000" b="1" dirty="0" smtClean="0">
                <a:solidFill>
                  <a:srgbClr val="A32638"/>
                </a:solidFill>
              </a:rPr>
              <a:t> de </a:t>
            </a:r>
            <a:r>
              <a:rPr lang="en-US" sz="2000" b="1" dirty="0" err="1" smtClean="0">
                <a:solidFill>
                  <a:srgbClr val="A32638"/>
                </a:solidFill>
              </a:rPr>
              <a:t>Monóxido</a:t>
            </a:r>
            <a:r>
              <a:rPr lang="en-US" sz="2000" b="1" dirty="0" smtClean="0">
                <a:solidFill>
                  <a:srgbClr val="A32638"/>
                </a:solidFill>
              </a:rPr>
              <a:t> de </a:t>
            </a:r>
            <a:r>
              <a:rPr lang="en-US" sz="2000" b="1" dirty="0" err="1" smtClean="0">
                <a:solidFill>
                  <a:srgbClr val="A32638"/>
                </a:solidFill>
              </a:rPr>
              <a:t>Carbono</a:t>
            </a:r>
            <a:endParaRPr lang="en-US" sz="2000" dirty="0" smtClean="0"/>
          </a:p>
          <a:p>
            <a:pPr lvl="1">
              <a:spcBef>
                <a:spcPct val="0"/>
              </a:spcBef>
              <a:buClr>
                <a:schemeClr val="tx1"/>
              </a:buClr>
              <a:buFont typeface="Helvetica" pitchFamily="34" charset="0"/>
              <a:buChar char="•"/>
              <a:defRPr/>
            </a:pPr>
            <a:r>
              <a:rPr lang="en-US" sz="2000" b="1" dirty="0" err="1" smtClean="0">
                <a:solidFill>
                  <a:srgbClr val="A32638"/>
                </a:solidFill>
              </a:rPr>
              <a:t>Monitoramento</a:t>
            </a:r>
            <a:r>
              <a:rPr lang="en-US" sz="2000" b="1" dirty="0" smtClean="0">
                <a:solidFill>
                  <a:srgbClr val="A32638"/>
                </a:solidFill>
              </a:rPr>
              <a:t> de </a:t>
            </a:r>
            <a:r>
              <a:rPr lang="en-US" sz="2000" b="1" dirty="0" err="1" smtClean="0">
                <a:solidFill>
                  <a:srgbClr val="A32638"/>
                </a:solidFill>
              </a:rPr>
              <a:t>Sistemas</a:t>
            </a:r>
            <a:r>
              <a:rPr lang="en-US" sz="2000" b="1" dirty="0" smtClean="0">
                <a:solidFill>
                  <a:srgbClr val="A32638"/>
                </a:solidFill>
              </a:rPr>
              <a:t> HVAC</a:t>
            </a:r>
            <a:endParaRPr lang="en-US" sz="2000" dirty="0" smtClean="0"/>
          </a:p>
          <a:p>
            <a:pPr lvl="1">
              <a:spcBef>
                <a:spcPct val="0"/>
              </a:spcBef>
              <a:buClr>
                <a:schemeClr val="tx1"/>
              </a:buClr>
              <a:buFont typeface="Helvetica" pitchFamily="34" charset="0"/>
              <a:buChar char="•"/>
              <a:defRPr/>
            </a:pPr>
            <a:r>
              <a:rPr lang="en-US" sz="2000" b="1" dirty="0" err="1" smtClean="0">
                <a:solidFill>
                  <a:srgbClr val="A32638"/>
                </a:solidFill>
              </a:rPr>
              <a:t>Detecção</a:t>
            </a:r>
            <a:r>
              <a:rPr lang="en-US" sz="2000" b="1" dirty="0" smtClean="0">
                <a:solidFill>
                  <a:srgbClr val="A32638"/>
                </a:solidFill>
              </a:rPr>
              <a:t> </a:t>
            </a:r>
            <a:r>
              <a:rPr lang="en-US" sz="2000" b="1" dirty="0" err="1" smtClean="0">
                <a:solidFill>
                  <a:srgbClr val="A32638"/>
                </a:solidFill>
              </a:rPr>
              <a:t>pontual</a:t>
            </a:r>
            <a:r>
              <a:rPr lang="en-US" sz="2000" b="1" dirty="0" smtClean="0">
                <a:solidFill>
                  <a:srgbClr val="A32638"/>
                </a:solidFill>
              </a:rPr>
              <a:t> </a:t>
            </a:r>
            <a:r>
              <a:rPr lang="en-US" sz="2000" dirty="0" smtClean="0"/>
              <a:t>de </a:t>
            </a:r>
            <a:r>
              <a:rPr lang="en-US" sz="2000" dirty="0" err="1" smtClean="0"/>
              <a:t>fumaça</a:t>
            </a:r>
            <a:r>
              <a:rPr lang="en-US" sz="2000" dirty="0" smtClean="0"/>
              <a:t>/</a:t>
            </a:r>
            <a:r>
              <a:rPr lang="en-US" sz="2000" dirty="0" err="1" smtClean="0"/>
              <a:t>calor</a:t>
            </a:r>
            <a:endParaRPr lang="en-US" sz="2000" dirty="0" smtClean="0"/>
          </a:p>
          <a:p>
            <a:pPr lvl="1">
              <a:buClr>
                <a:schemeClr val="tx1"/>
              </a:buClr>
              <a:buFont typeface="Helvetica" pitchFamily="34" charset="0"/>
              <a:buChar char="•"/>
              <a:defRPr/>
            </a:pPr>
            <a:r>
              <a:rPr lang="en-US" sz="2000" b="1" dirty="0" err="1" smtClean="0">
                <a:solidFill>
                  <a:srgbClr val="A32638"/>
                </a:solidFill>
              </a:rPr>
              <a:t>Monitoramento</a:t>
            </a:r>
            <a:r>
              <a:rPr lang="en-US" sz="2000" b="1" dirty="0" smtClean="0">
                <a:solidFill>
                  <a:srgbClr val="A32638"/>
                </a:solidFill>
              </a:rPr>
              <a:t>  de </a:t>
            </a:r>
            <a:r>
              <a:rPr lang="en-US" sz="2000" b="1" dirty="0" err="1" smtClean="0">
                <a:solidFill>
                  <a:srgbClr val="A32638"/>
                </a:solidFill>
              </a:rPr>
              <a:t>Sistemas</a:t>
            </a:r>
            <a:r>
              <a:rPr lang="en-US" sz="2000" b="1" dirty="0" smtClean="0">
                <a:solidFill>
                  <a:srgbClr val="A32638"/>
                </a:solidFill>
              </a:rPr>
              <a:t> de Sprinkler</a:t>
            </a:r>
            <a:endParaRPr lang="en-US" sz="2000" dirty="0" smtClean="0"/>
          </a:p>
          <a:p>
            <a:pPr lvl="1">
              <a:buClr>
                <a:schemeClr val="tx1"/>
              </a:buClr>
              <a:buFont typeface="Helvetica" pitchFamily="34" charset="0"/>
              <a:buChar char="•"/>
              <a:defRPr/>
            </a:pPr>
            <a:r>
              <a:rPr lang="en-US" sz="2000" b="1" dirty="0" smtClean="0">
                <a:solidFill>
                  <a:srgbClr val="A32638"/>
                </a:solidFill>
              </a:rPr>
              <a:t>Grande </a:t>
            </a:r>
            <a:r>
              <a:rPr lang="en-US" sz="2000" b="1" dirty="0" err="1" smtClean="0">
                <a:solidFill>
                  <a:srgbClr val="A32638"/>
                </a:solidFill>
              </a:rPr>
              <a:t>variedade</a:t>
            </a:r>
            <a:r>
              <a:rPr lang="en-US" sz="2000" b="1" dirty="0" smtClean="0">
                <a:solidFill>
                  <a:srgbClr val="A32638"/>
                </a:solidFill>
              </a:rPr>
              <a:t> de </a:t>
            </a:r>
            <a:r>
              <a:rPr lang="en-US" sz="2000" dirty="0" err="1" smtClean="0"/>
              <a:t>Acessórios</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06_All_Products.png"/>
          <p:cNvPicPr>
            <a:picLocks noChangeAspect="1"/>
          </p:cNvPicPr>
          <p:nvPr/>
        </p:nvPicPr>
        <p:blipFill>
          <a:blip r:embed="rId2" cstate="print"/>
          <a:stretch>
            <a:fillRect/>
          </a:stretch>
        </p:blipFill>
        <p:spPr>
          <a:xfrm>
            <a:off x="377" y="283"/>
            <a:ext cx="9143245" cy="6857434"/>
          </a:xfrm>
          <a:prstGeom prst="rect">
            <a:avLst/>
          </a:prstGeom>
        </p:spPr>
      </p:pic>
      <p:sp>
        <p:nvSpPr>
          <p:cNvPr id="10244"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solidFill>
                  <a:srgbClr val="B31E3C"/>
                </a:solidFill>
              </a:rPr>
              <a:t>Canal </a:t>
            </a:r>
            <a:r>
              <a:rPr lang="en-US" dirty="0" err="1" smtClean="0">
                <a:solidFill>
                  <a:srgbClr val="B31E3C"/>
                </a:solidFill>
              </a:rPr>
              <a:t>Comercial</a:t>
            </a:r>
            <a:r>
              <a:rPr lang="en-US" dirty="0" smtClean="0">
                <a:solidFill>
                  <a:srgbClr val="B31E3C"/>
                </a:solidFill>
              </a:rPr>
              <a:t> de </a:t>
            </a:r>
            <a:r>
              <a:rPr lang="en-US" dirty="0" err="1" smtClean="0">
                <a:solidFill>
                  <a:srgbClr val="B31E3C"/>
                </a:solidFill>
              </a:rPr>
              <a:t>Incêndio</a:t>
            </a:r>
            <a:endParaRPr lang="en-US" dirty="0" smtClean="0">
              <a:solidFill>
                <a:srgbClr val="B31E3C"/>
              </a:solidFill>
            </a:endParaRPr>
          </a:p>
          <a:p>
            <a:pPr lvl="1" eaLnBrk="1" hangingPunct="1">
              <a:spcBef>
                <a:spcPct val="0"/>
              </a:spcBef>
              <a:buFont typeface="Arial" charset="0"/>
              <a:buChar char="•"/>
            </a:pPr>
            <a:r>
              <a:rPr lang="en-US" dirty="0" err="1" smtClean="0"/>
              <a:t>Detectores</a:t>
            </a:r>
            <a:r>
              <a:rPr lang="en-US" dirty="0" smtClean="0"/>
              <a:t> de </a:t>
            </a:r>
            <a:r>
              <a:rPr lang="en-US" dirty="0" err="1" smtClean="0"/>
              <a:t>Fumaça</a:t>
            </a:r>
            <a:r>
              <a:rPr lang="en-US" b="1" dirty="0" smtClean="0"/>
              <a:t> </a:t>
            </a:r>
            <a:r>
              <a:rPr lang="en-US" b="1" dirty="0" err="1" smtClean="0"/>
              <a:t>Inteligentes</a:t>
            </a:r>
            <a:r>
              <a:rPr lang="en-US" dirty="0" smtClean="0"/>
              <a:t> </a:t>
            </a:r>
            <a:br>
              <a:rPr lang="en-US" dirty="0" smtClean="0"/>
            </a:br>
            <a:r>
              <a:rPr lang="en-US" dirty="0" smtClean="0"/>
              <a:t>e </a:t>
            </a:r>
            <a:r>
              <a:rPr lang="en-US" dirty="0" err="1" smtClean="0"/>
              <a:t>Módulos</a:t>
            </a:r>
            <a:endParaRPr lang="en-US" dirty="0" smtClean="0"/>
          </a:p>
          <a:p>
            <a:pPr lvl="1" eaLnBrk="1" hangingPunct="1">
              <a:spcBef>
                <a:spcPct val="0"/>
              </a:spcBef>
              <a:buFont typeface="Arial" charset="0"/>
              <a:buChar char="•"/>
            </a:pPr>
            <a:r>
              <a:rPr lang="en-US" dirty="0" err="1" smtClean="0"/>
              <a:t>Notificação</a:t>
            </a:r>
            <a:r>
              <a:rPr lang="en-US" b="1" dirty="0" smtClean="0"/>
              <a:t> Audiovisual</a:t>
            </a:r>
            <a:endParaRPr lang="en-US" dirty="0" smtClean="0"/>
          </a:p>
          <a:p>
            <a:pPr lvl="1" eaLnBrk="1" hangingPunct="1">
              <a:spcBef>
                <a:spcPct val="0"/>
              </a:spcBef>
              <a:buFont typeface="Arial" charset="0"/>
              <a:buChar char="•"/>
            </a:pPr>
            <a:r>
              <a:rPr lang="en-US" b="1" dirty="0" err="1" smtClean="0"/>
              <a:t>Detecção</a:t>
            </a:r>
            <a:r>
              <a:rPr lang="en-US" b="1" dirty="0" smtClean="0"/>
              <a:t> Especial</a:t>
            </a:r>
            <a:r>
              <a:rPr lang="en-US" dirty="0" smtClean="0"/>
              <a:t> (</a:t>
            </a:r>
            <a:r>
              <a:rPr lang="en-US" dirty="0" err="1" smtClean="0"/>
              <a:t>aspiração</a:t>
            </a:r>
            <a:r>
              <a:rPr lang="en-US" dirty="0" smtClean="0"/>
              <a:t> de </a:t>
            </a:r>
            <a:r>
              <a:rPr lang="en-US" dirty="0" err="1" smtClean="0"/>
              <a:t>alta</a:t>
            </a:r>
            <a:r>
              <a:rPr lang="en-US" dirty="0" smtClean="0"/>
              <a:t> </a:t>
            </a:r>
            <a:r>
              <a:rPr lang="en-US" dirty="0" err="1" smtClean="0"/>
              <a:t>sensibilidade</a:t>
            </a:r>
            <a:r>
              <a:rPr lang="en-US" dirty="0" smtClean="0"/>
              <a:t>, </a:t>
            </a:r>
            <a:r>
              <a:rPr lang="en-US" dirty="0" err="1" smtClean="0"/>
              <a:t>pontual</a:t>
            </a:r>
            <a:r>
              <a:rPr lang="en-US" dirty="0" smtClean="0"/>
              <a:t>, e </a:t>
            </a:r>
            <a:r>
              <a:rPr lang="en-US" dirty="0" err="1" smtClean="0"/>
              <a:t>em</a:t>
            </a:r>
            <a:r>
              <a:rPr lang="en-US" dirty="0" smtClean="0"/>
              <a:t> </a:t>
            </a:r>
            <a:r>
              <a:rPr lang="en-US" dirty="0" err="1" smtClean="0"/>
              <a:t>dutos</a:t>
            </a:r>
            <a:r>
              <a:rPr lang="en-US" dirty="0" smtClean="0"/>
              <a:t>; </a:t>
            </a:r>
            <a:r>
              <a:rPr lang="en-US" dirty="0" err="1" smtClean="0"/>
              <a:t>detecção</a:t>
            </a:r>
            <a:r>
              <a:rPr lang="en-US" dirty="0" smtClean="0"/>
              <a:t> linear de </a:t>
            </a:r>
            <a:r>
              <a:rPr lang="en-US" dirty="0" err="1" smtClean="0"/>
              <a:t>fumaça</a:t>
            </a:r>
            <a:r>
              <a:rPr lang="en-US" dirty="0" smtClean="0"/>
              <a:t>; </a:t>
            </a:r>
            <a:r>
              <a:rPr lang="en-US" dirty="0" err="1" smtClean="0"/>
              <a:t>detecção</a:t>
            </a:r>
            <a:r>
              <a:rPr lang="en-US" dirty="0" smtClean="0"/>
              <a:t> </a:t>
            </a:r>
            <a:r>
              <a:rPr lang="en-US" dirty="0" err="1" smtClean="0"/>
              <a:t>multicritério</a:t>
            </a:r>
            <a:r>
              <a:rPr lang="en-US" dirty="0" smtClean="0"/>
              <a:t>)</a:t>
            </a:r>
          </a:p>
          <a:p>
            <a:pPr eaLnBrk="1" hangingPunct="1">
              <a:spcBef>
                <a:spcPct val="0"/>
              </a:spcBef>
            </a:pPr>
            <a:r>
              <a:rPr lang="en-US" sz="1800" b="0" dirty="0" err="1" smtClean="0">
                <a:solidFill>
                  <a:srgbClr val="0077AA"/>
                </a:solidFill>
              </a:rPr>
              <a:t>Servindo</a:t>
            </a:r>
            <a:r>
              <a:rPr lang="en-US" sz="1800" b="0" dirty="0" smtClean="0">
                <a:solidFill>
                  <a:srgbClr val="0077AA"/>
                </a:solidFill>
              </a:rPr>
              <a:t> </a:t>
            </a:r>
            <a:r>
              <a:rPr lang="en-US" sz="1800" b="0" dirty="0" err="1" smtClean="0">
                <a:solidFill>
                  <a:srgbClr val="0077AA"/>
                </a:solidFill>
              </a:rPr>
              <a:t>Distribuidores</a:t>
            </a:r>
            <a:r>
              <a:rPr lang="en-US" sz="1800" b="0" dirty="0" smtClean="0">
                <a:solidFill>
                  <a:srgbClr val="0077AA"/>
                </a:solidFill>
              </a:rPr>
              <a:t> de </a:t>
            </a:r>
            <a:r>
              <a:rPr lang="en-US" sz="1800" b="0" dirty="0" err="1" smtClean="0">
                <a:solidFill>
                  <a:srgbClr val="0077AA"/>
                </a:solidFill>
              </a:rPr>
              <a:t>Sistemas</a:t>
            </a:r>
            <a:r>
              <a:rPr lang="en-US" sz="1800" b="0" dirty="0" smtClean="0">
                <a:solidFill>
                  <a:srgbClr val="0077AA"/>
                </a:solidFill>
              </a:rPr>
              <a:t> via OEMs de </a:t>
            </a:r>
            <a:r>
              <a:rPr lang="en-US" sz="1800" b="0" dirty="0" err="1" smtClean="0">
                <a:solidFill>
                  <a:srgbClr val="0077AA"/>
                </a:solidFill>
              </a:rPr>
              <a:t>controle</a:t>
            </a:r>
            <a:r>
              <a:rPr lang="en-US" sz="1800" b="0" dirty="0" smtClean="0">
                <a:solidFill>
                  <a:srgbClr val="0077AA"/>
                </a:solidFill>
              </a:rPr>
              <a:t> e </a:t>
            </a:r>
            <a:r>
              <a:rPr lang="en-US" sz="1800" b="0" dirty="0" err="1" smtClean="0">
                <a:solidFill>
                  <a:srgbClr val="0077AA"/>
                </a:solidFill>
              </a:rPr>
              <a:t>alarme</a:t>
            </a:r>
            <a:r>
              <a:rPr lang="en-US" sz="1800" b="0" dirty="0" smtClean="0">
                <a:solidFill>
                  <a:srgbClr val="0077AA"/>
                </a:solidFill>
              </a:rPr>
              <a:t> de </a:t>
            </a:r>
            <a:r>
              <a:rPr lang="en-US" sz="1800" b="0" dirty="0" err="1" smtClean="0">
                <a:solidFill>
                  <a:srgbClr val="0077AA"/>
                </a:solidFill>
              </a:rPr>
              <a:t>Incêndio</a:t>
            </a:r>
            <a:r>
              <a:rPr lang="en-US" sz="1800" b="0" dirty="0" smtClean="0">
                <a:solidFill>
                  <a:srgbClr val="0077AA"/>
                </a:solidFill>
              </a:rPr>
              <a:t> </a:t>
            </a:r>
            <a:r>
              <a:rPr lang="en-US" sz="1800" b="0" dirty="0" err="1" smtClean="0">
                <a:solidFill>
                  <a:srgbClr val="0077AA"/>
                </a:solidFill>
              </a:rPr>
              <a:t>comerciais</a:t>
            </a:r>
            <a:endParaRPr lang="en-US" dirty="0" smtClean="0"/>
          </a:p>
        </p:txBody>
      </p:sp>
      <p:sp>
        <p:nvSpPr>
          <p:cNvPr id="1024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Nossos</a:t>
            </a:r>
            <a:r>
              <a:rPr lang="en-US" dirty="0" smtClean="0"/>
              <a:t> </a:t>
            </a:r>
            <a:r>
              <a:rPr lang="en-US" dirty="0" err="1" smtClean="0"/>
              <a:t>Produtos</a:t>
            </a:r>
            <a:r>
              <a:rPr lang="en-US" dirty="0" smtClean="0"/>
              <a:t> - </a:t>
            </a:r>
            <a:r>
              <a:rPr lang="en-US" dirty="0" err="1" smtClean="0"/>
              <a:t>Comercial</a:t>
            </a:r>
            <a:endParaRPr lang="en-US"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6_All_Products.png"/>
          <p:cNvPicPr>
            <a:picLocks noChangeAspect="1"/>
          </p:cNvPicPr>
          <p:nvPr/>
        </p:nvPicPr>
        <p:blipFill>
          <a:blip r:embed="rId2" cstate="print"/>
          <a:stretch>
            <a:fillRect/>
          </a:stretch>
        </p:blipFill>
        <p:spPr>
          <a:xfrm>
            <a:off x="377" y="283"/>
            <a:ext cx="9143245" cy="6857434"/>
          </a:xfrm>
          <a:prstGeom prst="rect">
            <a:avLst/>
          </a:prstGeom>
        </p:spPr>
      </p:pic>
      <p:sp>
        <p:nvSpPr>
          <p:cNvPr id="11267" name="Text Placeholder 1"/>
          <p:cNvSpPr>
            <a:spLocks noGrp="1"/>
          </p:cNvSpPr>
          <p:nvPr>
            <p:ph type="body" sz="quarter" idx="10"/>
          </p:nvPr>
        </p:nvSpPr>
        <p:spPr bwMode="auto">
          <a:xfrm>
            <a:off x="609600" y="1600200"/>
            <a:ext cx="46482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B31E3C"/>
                </a:solidFill>
              </a:rPr>
              <a:t>Produtos</a:t>
            </a:r>
            <a:r>
              <a:rPr lang="en-US" dirty="0" smtClean="0">
                <a:solidFill>
                  <a:srgbClr val="B31E3C"/>
                </a:solidFill>
              </a:rPr>
              <a:t> de </a:t>
            </a:r>
            <a:r>
              <a:rPr lang="en-US" dirty="0" err="1" smtClean="0">
                <a:solidFill>
                  <a:srgbClr val="B31E3C"/>
                </a:solidFill>
              </a:rPr>
              <a:t>Aspiração</a:t>
            </a:r>
            <a:endParaRPr lang="en-US" dirty="0" smtClean="0">
              <a:solidFill>
                <a:srgbClr val="B31E3C"/>
              </a:solidFill>
            </a:endParaRPr>
          </a:p>
          <a:p>
            <a:pPr lvl="1" eaLnBrk="1" hangingPunct="1">
              <a:spcBef>
                <a:spcPct val="0"/>
              </a:spcBef>
              <a:buFont typeface="Arial" charset="0"/>
              <a:buChar char="•"/>
            </a:pPr>
            <a:r>
              <a:rPr lang="en-US" b="1" dirty="0" err="1" smtClean="0"/>
              <a:t>Tecnologia</a:t>
            </a:r>
            <a:r>
              <a:rPr lang="en-US" b="1" dirty="0" smtClean="0"/>
              <a:t> FAAST</a:t>
            </a:r>
            <a:r>
              <a:rPr lang="en-US" dirty="0" smtClean="0"/>
              <a:t> (Fire Alarm Aspiration Sensing Technology)</a:t>
            </a:r>
          </a:p>
          <a:p>
            <a:pPr lvl="1" eaLnBrk="1" hangingPunct="1">
              <a:spcBef>
                <a:spcPct val="0"/>
              </a:spcBef>
              <a:buFont typeface="Arial" charset="0"/>
              <a:buChar char="•"/>
            </a:pPr>
            <a:r>
              <a:rPr lang="en-US" b="1" dirty="0" err="1" smtClean="0"/>
              <a:t>Detecção</a:t>
            </a:r>
            <a:r>
              <a:rPr lang="en-US" b="1" dirty="0" smtClean="0"/>
              <a:t> de </a:t>
            </a:r>
            <a:r>
              <a:rPr lang="en-US" b="1" dirty="0" err="1" smtClean="0"/>
              <a:t>Incêndio</a:t>
            </a:r>
            <a:r>
              <a:rPr lang="en-US" b="1" dirty="0" smtClean="0"/>
              <a:t> </a:t>
            </a:r>
            <a:r>
              <a:rPr lang="en-US" b="1" dirty="0" err="1" smtClean="0"/>
              <a:t>muito</a:t>
            </a:r>
            <a:r>
              <a:rPr lang="en-US" b="1" dirty="0" smtClean="0"/>
              <a:t> </a:t>
            </a:r>
            <a:r>
              <a:rPr lang="en-US" b="1" dirty="0" err="1" smtClean="0"/>
              <a:t>prévia</a:t>
            </a:r>
            <a:r>
              <a:rPr lang="en-US" b="1" dirty="0" smtClean="0"/>
              <a:t> </a:t>
            </a:r>
            <a:r>
              <a:rPr lang="en-US" dirty="0" smtClean="0"/>
              <a:t>de </a:t>
            </a:r>
            <a:r>
              <a:rPr lang="en-US" dirty="0" err="1" smtClean="0"/>
              <a:t>alta</a:t>
            </a:r>
            <a:r>
              <a:rPr lang="en-US" dirty="0" smtClean="0"/>
              <a:t> </a:t>
            </a:r>
            <a:r>
              <a:rPr lang="en-US" dirty="0" err="1" smtClean="0"/>
              <a:t>confiabilidade</a:t>
            </a:r>
            <a:endParaRPr lang="en-US" dirty="0" smtClean="0"/>
          </a:p>
          <a:p>
            <a:pPr lvl="1" eaLnBrk="1" hangingPunct="1">
              <a:spcBef>
                <a:spcPct val="0"/>
              </a:spcBef>
              <a:buFont typeface="Arial" charset="0"/>
              <a:buChar char="•"/>
            </a:pPr>
            <a:r>
              <a:rPr lang="en-US" dirty="0" err="1" smtClean="0"/>
              <a:t>Extensas</a:t>
            </a:r>
            <a:r>
              <a:rPr lang="en-US" dirty="0" smtClean="0"/>
              <a:t> </a:t>
            </a:r>
            <a:r>
              <a:rPr lang="en-US" dirty="0" err="1" smtClean="0"/>
              <a:t>capacidades</a:t>
            </a:r>
            <a:r>
              <a:rPr lang="en-US" dirty="0" smtClean="0"/>
              <a:t> de </a:t>
            </a:r>
            <a:r>
              <a:rPr lang="en-US" b="1" dirty="0" err="1" smtClean="0"/>
              <a:t>Monitoramento</a:t>
            </a:r>
            <a:r>
              <a:rPr lang="en-US" b="1" dirty="0" smtClean="0"/>
              <a:t> e </a:t>
            </a:r>
            <a:r>
              <a:rPr lang="en-US" b="1" dirty="0" err="1" smtClean="0"/>
              <a:t>Comunicação</a:t>
            </a:r>
            <a:r>
              <a:rPr lang="en-US" b="1" dirty="0" smtClean="0"/>
              <a:t> </a:t>
            </a:r>
            <a:r>
              <a:rPr lang="en-US" b="1" dirty="0" err="1" smtClean="0"/>
              <a:t>Remotos</a:t>
            </a:r>
            <a:endParaRPr lang="en-US" b="1" dirty="0" smtClean="0"/>
          </a:p>
          <a:p>
            <a:pPr lvl="1" eaLnBrk="1" hangingPunct="1">
              <a:spcBef>
                <a:spcPct val="0"/>
              </a:spcBef>
              <a:buFont typeface="Arial" charset="0"/>
              <a:buChar char="•"/>
            </a:pPr>
            <a:r>
              <a:rPr lang="en-US" dirty="0" smtClean="0"/>
              <a:t>Ideal </a:t>
            </a:r>
            <a:r>
              <a:rPr lang="en-US" dirty="0" err="1" smtClean="0"/>
              <a:t>para</a:t>
            </a:r>
            <a:r>
              <a:rPr lang="en-US" dirty="0" smtClean="0"/>
              <a:t> </a:t>
            </a:r>
            <a:r>
              <a:rPr lang="en-US" b="1" dirty="0" err="1" smtClean="0"/>
              <a:t>Proteção</a:t>
            </a:r>
            <a:r>
              <a:rPr lang="en-US" b="1" dirty="0" smtClean="0"/>
              <a:t> de bens de alto valor</a:t>
            </a:r>
            <a:r>
              <a:rPr lang="en-US" dirty="0" smtClean="0"/>
              <a:t>, </a:t>
            </a:r>
            <a:r>
              <a:rPr lang="en-US" dirty="0" err="1" smtClean="0"/>
              <a:t>Processos</a:t>
            </a:r>
            <a:r>
              <a:rPr lang="en-US" dirty="0" smtClean="0"/>
              <a:t>, e Dados</a:t>
            </a:r>
          </a:p>
        </p:txBody>
      </p:sp>
      <p:sp>
        <p:nvSpPr>
          <p:cNvPr id="1126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Nossos</a:t>
            </a:r>
            <a:r>
              <a:rPr lang="en-US" dirty="0" smtClean="0"/>
              <a:t> </a:t>
            </a:r>
            <a:r>
              <a:rPr lang="en-US" dirty="0" err="1" smtClean="0"/>
              <a:t>Produtos</a:t>
            </a:r>
            <a:r>
              <a:rPr lang="en-US" dirty="0" smtClean="0"/>
              <a:t> - </a:t>
            </a:r>
            <a:r>
              <a:rPr lang="en-US" dirty="0" err="1" smtClean="0"/>
              <a:t>Aspiração</a:t>
            </a:r>
            <a:endParaRPr lang="en-US"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3_IntroASP.png"/>
          <p:cNvPicPr>
            <a:picLocks noChangeAspect="1"/>
          </p:cNvPicPr>
          <p:nvPr/>
        </p:nvPicPr>
        <p:blipFill>
          <a:blip r:embed="rId2" cstate="print"/>
          <a:stretch>
            <a:fillRect/>
          </a:stretch>
        </p:blipFill>
        <p:spPr>
          <a:xfrm>
            <a:off x="377" y="283"/>
            <a:ext cx="9143245" cy="6857434"/>
          </a:xfrm>
          <a:prstGeom prst="rect">
            <a:avLst/>
          </a:prstGeom>
        </p:spPr>
      </p:pic>
      <p:sp>
        <p:nvSpPr>
          <p:cNvPr id="16387" name="Text Placeholder 4"/>
          <p:cNvSpPr>
            <a:spLocks noGrp="1"/>
          </p:cNvSpPr>
          <p:nvPr>
            <p:ph type="body" sz="quarter" idx="10"/>
          </p:nvPr>
        </p:nvSpPr>
        <p:spPr bwMode="auto">
          <a:xfrm>
            <a:off x="914400" y="2514600"/>
            <a:ext cx="2209800" cy="2743200"/>
          </a:xfrm>
          <a:noFill/>
          <a:ln>
            <a:miter lim="800000"/>
            <a:headEnd/>
            <a:tailEnd/>
          </a:ln>
        </p:spPr>
        <p:txBody>
          <a:bodyPr vert="horz" wrap="square" lIns="0" tIns="0" rIns="0" bIns="0" numCol="1" anchor="t" anchorCtr="0" compatLnSpc="1">
            <a:prstTxWarp prst="textNoShape">
              <a:avLst/>
            </a:prstTxWarp>
          </a:bodyPr>
          <a:lstStyle/>
          <a:p>
            <a:r>
              <a:rPr lang="en-US" dirty="0" err="1" smtClean="0">
                <a:solidFill>
                  <a:srgbClr val="A32638"/>
                </a:solidFill>
              </a:rPr>
              <a:t>Introdução</a:t>
            </a:r>
            <a:r>
              <a:rPr lang="en-US" dirty="0" smtClean="0">
                <a:solidFill>
                  <a:srgbClr val="A32638"/>
                </a:solidFill>
              </a:rPr>
              <a:t/>
            </a:r>
            <a:br>
              <a:rPr lang="en-US" dirty="0" smtClean="0">
                <a:solidFill>
                  <a:srgbClr val="A32638"/>
                </a:solidFill>
              </a:rPr>
            </a:br>
            <a:r>
              <a:rPr lang="en-US" b="0" dirty="0" smtClean="0"/>
              <a:t>à </a:t>
            </a:r>
            <a:r>
              <a:rPr lang="en-US" b="0" dirty="0" err="1" smtClean="0"/>
              <a:t>Aspiração</a:t>
            </a:r>
            <a:endParaRPr lang="en-US" b="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7" descr="04_ASD_Detector.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9" name="Text Placeholder 1"/>
          <p:cNvSpPr>
            <a:spLocks noGrp="1"/>
          </p:cNvSpPr>
          <p:nvPr>
            <p:ph type="body" sz="quarter" idx="10"/>
          </p:nvPr>
        </p:nvSpPr>
        <p:spPr bwMode="auto">
          <a:xfrm>
            <a:off x="838200" y="1600200"/>
            <a:ext cx="3200400" cy="4114800"/>
          </a:xfrm>
          <a:ln>
            <a:miter lim="800000"/>
            <a:headEnd/>
            <a:tailEnd/>
          </a:ln>
        </p:spPr>
        <p:txBody>
          <a:bodyPr vert="horz" wrap="square" lIns="0" tIns="0" rIns="0" bIns="0" numCol="1" anchor="t" anchorCtr="0" compatLnSpc="1">
            <a:prstTxWarp prst="textNoShape">
              <a:avLst/>
            </a:prstTxWarp>
          </a:bodyPr>
          <a:lstStyle/>
          <a:p>
            <a:pPr algn="just" eaLnBrk="1" hangingPunct="1">
              <a:spcBef>
                <a:spcPct val="0"/>
              </a:spcBef>
              <a:defRPr/>
            </a:pPr>
            <a:r>
              <a:rPr lang="en-US" b="0" dirty="0" smtClean="0"/>
              <a:t>Um detector de </a:t>
            </a:r>
            <a:r>
              <a:rPr lang="en-US" b="0" dirty="0" err="1" smtClean="0"/>
              <a:t>fumaça</a:t>
            </a:r>
            <a:r>
              <a:rPr lang="en-US" b="0" dirty="0" smtClean="0"/>
              <a:t> </a:t>
            </a:r>
            <a:r>
              <a:rPr lang="en-US" b="0" dirty="0" err="1" smtClean="0"/>
              <a:t>por</a:t>
            </a:r>
            <a:r>
              <a:rPr lang="en-US" b="0" dirty="0" smtClean="0"/>
              <a:t> </a:t>
            </a:r>
            <a:r>
              <a:rPr lang="en-US" b="0" dirty="0" err="1" smtClean="0"/>
              <a:t>Aspiração</a:t>
            </a:r>
            <a:r>
              <a:rPr lang="en-US" b="0" dirty="0" smtClean="0"/>
              <a:t> </a:t>
            </a:r>
            <a:r>
              <a:rPr lang="en-US" dirty="0" smtClean="0">
                <a:solidFill>
                  <a:srgbClr val="B31E3C"/>
                </a:solidFill>
              </a:rPr>
              <a:t>“</a:t>
            </a:r>
            <a:r>
              <a:rPr lang="en-US" dirty="0" err="1" smtClean="0">
                <a:solidFill>
                  <a:srgbClr val="B31E3C"/>
                </a:solidFill>
              </a:rPr>
              <a:t>puxa</a:t>
            </a:r>
            <a:r>
              <a:rPr lang="en-US" dirty="0" smtClean="0">
                <a:solidFill>
                  <a:srgbClr val="B31E3C"/>
                </a:solidFill>
              </a:rPr>
              <a:t>” </a:t>
            </a:r>
            <a:r>
              <a:rPr lang="en-US" dirty="0" err="1" smtClean="0">
                <a:solidFill>
                  <a:srgbClr val="B31E3C"/>
                </a:solidFill>
              </a:rPr>
              <a:t>ar</a:t>
            </a:r>
            <a:r>
              <a:rPr lang="en-US" dirty="0" smtClean="0">
                <a:solidFill>
                  <a:srgbClr val="B31E3C"/>
                </a:solidFill>
              </a:rPr>
              <a:t> </a:t>
            </a:r>
            <a:r>
              <a:rPr lang="en-US" dirty="0" err="1" smtClean="0">
                <a:solidFill>
                  <a:srgbClr val="B31E3C"/>
                </a:solidFill>
              </a:rPr>
              <a:t>para</a:t>
            </a:r>
            <a:r>
              <a:rPr lang="en-US" dirty="0" smtClean="0">
                <a:solidFill>
                  <a:srgbClr val="B31E3C"/>
                </a:solidFill>
              </a:rPr>
              <a:t> o </a:t>
            </a:r>
            <a:r>
              <a:rPr lang="en-US" dirty="0" err="1" smtClean="0">
                <a:solidFill>
                  <a:srgbClr val="B31E3C"/>
                </a:solidFill>
              </a:rPr>
              <a:t>seu</a:t>
            </a:r>
            <a:r>
              <a:rPr lang="en-US" dirty="0" smtClean="0">
                <a:solidFill>
                  <a:srgbClr val="B31E3C"/>
                </a:solidFill>
              </a:rPr>
              <a:t> sensor </a:t>
            </a:r>
            <a:r>
              <a:rPr lang="en-US" b="0" dirty="0" err="1" smtClean="0"/>
              <a:t>para</a:t>
            </a:r>
            <a:r>
              <a:rPr lang="en-US" b="0" dirty="0" smtClean="0"/>
              <a:t> </a:t>
            </a:r>
            <a:r>
              <a:rPr lang="en-US" b="0" dirty="0" err="1" smtClean="0"/>
              <a:t>detectar</a:t>
            </a:r>
            <a:r>
              <a:rPr lang="en-US" b="0" dirty="0" smtClean="0"/>
              <a:t> </a:t>
            </a:r>
            <a:r>
              <a:rPr lang="en-US" b="0" dirty="0" err="1" smtClean="0"/>
              <a:t>fumaça</a:t>
            </a:r>
            <a:r>
              <a:rPr lang="en-US" b="0" dirty="0" smtClean="0"/>
              <a:t>. Este </a:t>
            </a:r>
            <a:r>
              <a:rPr lang="en-US" b="0" dirty="0" err="1" smtClean="0"/>
              <a:t>dispositivo</a:t>
            </a:r>
            <a:r>
              <a:rPr lang="en-US" b="0" dirty="0" smtClean="0"/>
              <a:t> </a:t>
            </a:r>
            <a:r>
              <a:rPr lang="en-US" b="0" dirty="0" err="1" smtClean="0"/>
              <a:t>tipicamente</a:t>
            </a:r>
            <a:r>
              <a:rPr lang="en-US" b="0" dirty="0" smtClean="0"/>
              <a:t> </a:t>
            </a:r>
            <a:r>
              <a:rPr lang="en-US" b="0" dirty="0" err="1" smtClean="0"/>
              <a:t>inclui</a:t>
            </a:r>
            <a:r>
              <a:rPr lang="en-US" b="0" dirty="0" smtClean="0"/>
              <a:t>:</a:t>
            </a:r>
          </a:p>
          <a:p>
            <a:pPr marL="342900" lvl="1" indent="-342900" eaLnBrk="1" hangingPunct="1">
              <a:spcBef>
                <a:spcPct val="0"/>
              </a:spcBef>
              <a:buFont typeface="+mj-lt"/>
              <a:buAutoNum type="arabicPeriod"/>
              <a:defRPr/>
            </a:pPr>
            <a:r>
              <a:rPr lang="en-US" dirty="0" err="1" smtClean="0"/>
              <a:t>Aspirador</a:t>
            </a:r>
            <a:endParaRPr lang="en-US" dirty="0" smtClean="0"/>
          </a:p>
          <a:p>
            <a:pPr marL="342900" lvl="1" indent="-342900" eaLnBrk="1" hangingPunct="1">
              <a:spcBef>
                <a:spcPct val="0"/>
              </a:spcBef>
              <a:buFont typeface="+mj-lt"/>
              <a:buAutoNum type="arabicPeriod"/>
              <a:defRPr/>
            </a:pPr>
            <a:r>
              <a:rPr lang="en-US" dirty="0" err="1" smtClean="0"/>
              <a:t>Tubulação</a:t>
            </a:r>
            <a:r>
              <a:rPr lang="en-US" dirty="0" smtClean="0"/>
              <a:t> e </a:t>
            </a:r>
            <a:r>
              <a:rPr lang="en-US" dirty="0" err="1" smtClean="0"/>
              <a:t>pontos</a:t>
            </a:r>
            <a:r>
              <a:rPr lang="en-US" dirty="0" smtClean="0"/>
              <a:t> de </a:t>
            </a:r>
            <a:r>
              <a:rPr lang="en-US" dirty="0" err="1" smtClean="0"/>
              <a:t>amostragem</a:t>
            </a:r>
            <a:r>
              <a:rPr lang="en-US" dirty="0" smtClean="0"/>
              <a:t> (</a:t>
            </a:r>
            <a:r>
              <a:rPr lang="en-US" dirty="0" err="1" smtClean="0"/>
              <a:t>Ativo</a:t>
            </a:r>
            <a:r>
              <a:rPr lang="en-US" dirty="0" smtClean="0"/>
              <a:t> vs. </a:t>
            </a:r>
            <a:r>
              <a:rPr lang="en-US" dirty="0" err="1" smtClean="0"/>
              <a:t>Passivo</a:t>
            </a:r>
            <a:r>
              <a:rPr lang="en-US" dirty="0" smtClean="0"/>
              <a:t>)</a:t>
            </a:r>
          </a:p>
          <a:p>
            <a:pPr marL="342900" lvl="1" indent="-342900" eaLnBrk="1" hangingPunct="1">
              <a:spcBef>
                <a:spcPct val="0"/>
              </a:spcBef>
              <a:buFont typeface="+mj-lt"/>
              <a:buAutoNum type="arabicPeriod"/>
              <a:defRPr/>
            </a:pPr>
            <a:r>
              <a:rPr lang="en-US" dirty="0" err="1" smtClean="0"/>
              <a:t>Filtro</a:t>
            </a:r>
            <a:endParaRPr lang="en-US" dirty="0" smtClean="0"/>
          </a:p>
          <a:p>
            <a:pPr marL="342900" lvl="1" indent="-342900" eaLnBrk="1" hangingPunct="1">
              <a:spcBef>
                <a:spcPct val="0"/>
              </a:spcBef>
              <a:buFont typeface="+mj-lt"/>
              <a:buAutoNum type="arabicPeriod"/>
              <a:defRPr/>
            </a:pPr>
            <a:r>
              <a:rPr lang="en-US" dirty="0" err="1" smtClean="0"/>
              <a:t>Câmara</a:t>
            </a:r>
            <a:r>
              <a:rPr lang="en-US" dirty="0" smtClean="0"/>
              <a:t> de </a:t>
            </a:r>
            <a:r>
              <a:rPr lang="en-US" dirty="0" err="1" smtClean="0"/>
              <a:t>Sensibilidade</a:t>
            </a:r>
            <a:endParaRPr lang="en-US" dirty="0" smtClean="0"/>
          </a:p>
          <a:p>
            <a:pPr marL="342900" lvl="1" indent="-342900" eaLnBrk="1" hangingPunct="1">
              <a:spcBef>
                <a:spcPct val="0"/>
              </a:spcBef>
              <a:buFont typeface="+mj-lt"/>
              <a:buAutoNum type="arabicPeriod"/>
              <a:defRPr/>
            </a:pPr>
            <a:r>
              <a:rPr lang="en-US" dirty="0" smtClean="0"/>
              <a:t>Sensor de </a:t>
            </a:r>
            <a:r>
              <a:rPr lang="en-US" dirty="0" err="1" smtClean="0"/>
              <a:t>alta</a:t>
            </a:r>
            <a:r>
              <a:rPr lang="en-US" dirty="0" smtClean="0"/>
              <a:t> </a:t>
            </a:r>
            <a:r>
              <a:rPr lang="en-US" dirty="0" err="1" smtClean="0"/>
              <a:t>sensibilidade</a:t>
            </a:r>
            <a:endParaRPr lang="en-US" dirty="0" smtClean="0"/>
          </a:p>
          <a:p>
            <a:pPr marL="0" lvl="1" indent="0" eaLnBrk="1" hangingPunct="1">
              <a:spcBef>
                <a:spcPct val="0"/>
              </a:spcBef>
              <a:buFont typeface="Arial" pitchFamily="34" charset="0"/>
              <a:buNone/>
              <a:defRPr/>
            </a:pPr>
            <a:endParaRPr lang="en-US" dirty="0" smtClean="0"/>
          </a:p>
          <a:p>
            <a:pPr eaLnBrk="1" hangingPunct="1">
              <a:spcBef>
                <a:spcPct val="0"/>
              </a:spcBef>
              <a:defRPr/>
            </a:pPr>
            <a:endParaRPr lang="en-US" b="0" dirty="0" smtClean="0"/>
          </a:p>
        </p:txBody>
      </p:sp>
      <p:sp>
        <p:nvSpPr>
          <p:cNvPr id="13316" name="Title 7"/>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Definição</a:t>
            </a:r>
            <a:r>
              <a:rPr lang="en-US" dirty="0" smtClean="0"/>
              <a:t> de ASD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3_AppTrans.png"/>
          <p:cNvPicPr>
            <a:picLocks noChangeAspect="1"/>
          </p:cNvPicPr>
          <p:nvPr/>
        </p:nvPicPr>
        <p:blipFill>
          <a:blip r:embed="rId2" cstate="print"/>
          <a:stretch>
            <a:fillRect/>
          </a:stretch>
        </p:blipFill>
        <p:spPr>
          <a:xfrm>
            <a:off x="377" y="283"/>
            <a:ext cx="9143245" cy="6857434"/>
          </a:xfrm>
          <a:prstGeom prst="rect">
            <a:avLst/>
          </a:prstGeom>
        </p:spPr>
      </p:pic>
      <p:sp>
        <p:nvSpPr>
          <p:cNvPr id="20483" name="Text Placeholder 4"/>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Aplicações</a:t>
            </a:r>
            <a:r>
              <a:rPr lang="en-US" b="0" dirty="0" smtClean="0"/>
              <a:t> </a:t>
            </a:r>
            <a:r>
              <a:rPr lang="en-US" b="0" dirty="0" err="1" smtClean="0"/>
              <a:t>para</a:t>
            </a:r>
            <a:r>
              <a:rPr lang="en-US" b="0" dirty="0" smtClean="0"/>
              <a:t> </a:t>
            </a:r>
            <a:r>
              <a:rPr lang="en-US" b="0" dirty="0" err="1" smtClean="0"/>
              <a:t>Aspiração</a:t>
            </a:r>
            <a:endParaRPr lang="en-US" dirty="0" smtClean="0">
              <a:solidFill>
                <a:srgbClr val="A32638"/>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06_Applications.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1510" name="Text Placeholder 1"/>
          <p:cNvSpPr>
            <a:spLocks noGrp="1"/>
          </p:cNvSpPr>
          <p:nvPr>
            <p:ph type="body" sz="quarter" idx="10"/>
          </p:nvPr>
        </p:nvSpPr>
        <p:spPr bwMode="auto">
          <a:xfrm>
            <a:off x="914400" y="1600200"/>
            <a:ext cx="34290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Aplicações</a:t>
            </a:r>
            <a:r>
              <a:rPr lang="en-US" dirty="0" smtClean="0">
                <a:solidFill>
                  <a:srgbClr val="A32638"/>
                </a:solidFill>
              </a:rPr>
              <a:t> </a:t>
            </a:r>
            <a:r>
              <a:rPr lang="en-US" dirty="0" err="1" smtClean="0">
                <a:solidFill>
                  <a:srgbClr val="A32638"/>
                </a:solidFill>
              </a:rPr>
              <a:t>Comuns</a:t>
            </a:r>
            <a:r>
              <a:rPr lang="en-US" dirty="0" smtClean="0">
                <a:solidFill>
                  <a:srgbClr val="A32638"/>
                </a:solidFill>
              </a:rPr>
              <a:t> </a:t>
            </a:r>
            <a:r>
              <a:rPr lang="en-US" b="0" dirty="0" err="1" smtClean="0"/>
              <a:t>para</a:t>
            </a:r>
            <a:r>
              <a:rPr lang="en-US" b="0" dirty="0" smtClean="0"/>
              <a:t> </a:t>
            </a:r>
            <a:r>
              <a:rPr lang="en-US" b="0" dirty="0" err="1" smtClean="0"/>
              <a:t>detecção</a:t>
            </a:r>
            <a:r>
              <a:rPr lang="en-US" b="0" dirty="0" smtClean="0"/>
              <a:t> de </a:t>
            </a:r>
            <a:r>
              <a:rPr lang="en-US" b="0" dirty="0" err="1" smtClean="0"/>
              <a:t>fumaça</a:t>
            </a:r>
            <a:r>
              <a:rPr lang="en-US" b="0" dirty="0" smtClean="0"/>
              <a:t> </a:t>
            </a:r>
            <a:r>
              <a:rPr lang="en-US" b="0" dirty="0" err="1" smtClean="0"/>
              <a:t>por</a:t>
            </a:r>
            <a:r>
              <a:rPr lang="en-US" b="0" dirty="0" smtClean="0"/>
              <a:t> </a:t>
            </a:r>
            <a:r>
              <a:rPr lang="en-US" b="0" dirty="0" err="1" smtClean="0"/>
              <a:t>aspiração</a:t>
            </a:r>
            <a:r>
              <a:rPr lang="en-US" b="0" dirty="0" smtClean="0"/>
              <a:t> </a:t>
            </a:r>
            <a:r>
              <a:rPr lang="en-US" b="0" dirty="0" err="1" smtClean="0"/>
              <a:t>incluem</a:t>
            </a:r>
            <a:r>
              <a:rPr lang="en-US" b="0" dirty="0" smtClean="0"/>
              <a:t>:</a:t>
            </a:r>
          </a:p>
          <a:p>
            <a:pPr lvl="1" eaLnBrk="1" hangingPunct="1">
              <a:spcBef>
                <a:spcPct val="0"/>
              </a:spcBef>
              <a:buFont typeface="Arial" charset="0"/>
              <a:buChar char="•"/>
            </a:pPr>
            <a:r>
              <a:rPr lang="en-US" b="1" dirty="0" err="1" smtClean="0"/>
              <a:t>Missões</a:t>
            </a:r>
            <a:r>
              <a:rPr lang="en-US" b="1" dirty="0" smtClean="0"/>
              <a:t> </a:t>
            </a:r>
            <a:r>
              <a:rPr lang="en-US" dirty="0" err="1" smtClean="0"/>
              <a:t>críticas</a:t>
            </a:r>
            <a:endParaRPr lang="en-US" dirty="0" smtClean="0"/>
          </a:p>
          <a:p>
            <a:pPr lvl="1" eaLnBrk="1" hangingPunct="1">
              <a:spcBef>
                <a:spcPct val="0"/>
              </a:spcBef>
              <a:buFont typeface="Arial" charset="0"/>
              <a:buChar char="•"/>
            </a:pPr>
            <a:r>
              <a:rPr lang="en-US" b="1" dirty="0" err="1" smtClean="0"/>
              <a:t>Históricos</a:t>
            </a:r>
            <a:r>
              <a:rPr lang="en-US" dirty="0" smtClean="0"/>
              <a:t> e </a:t>
            </a:r>
            <a:r>
              <a:rPr lang="en-US" dirty="0" err="1" smtClean="0"/>
              <a:t>estéticos</a:t>
            </a:r>
            <a:endParaRPr lang="en-US" dirty="0" smtClean="0"/>
          </a:p>
          <a:p>
            <a:pPr lvl="1" eaLnBrk="1" hangingPunct="1">
              <a:spcBef>
                <a:spcPct val="0"/>
              </a:spcBef>
              <a:buFont typeface="Arial" charset="0"/>
              <a:buChar char="•"/>
            </a:pPr>
            <a:r>
              <a:rPr lang="en-US" b="1" dirty="0" err="1" smtClean="0"/>
              <a:t>Grandes</a:t>
            </a:r>
            <a:r>
              <a:rPr lang="en-US" b="1" dirty="0" smtClean="0"/>
              <a:t> </a:t>
            </a:r>
            <a:r>
              <a:rPr lang="en-US" dirty="0" err="1" smtClean="0"/>
              <a:t>Áreas</a:t>
            </a:r>
            <a:r>
              <a:rPr lang="en-US" dirty="0" smtClean="0"/>
              <a:t> </a:t>
            </a:r>
            <a:r>
              <a:rPr lang="en-US" dirty="0" err="1" smtClean="0"/>
              <a:t>públicas</a:t>
            </a:r>
            <a:endParaRPr lang="en-US" dirty="0" smtClean="0"/>
          </a:p>
          <a:p>
            <a:pPr lvl="1" eaLnBrk="1" hangingPunct="1">
              <a:spcBef>
                <a:spcPct val="0"/>
              </a:spcBef>
              <a:buFont typeface="Arial" charset="0"/>
              <a:buChar char="•"/>
            </a:pPr>
            <a:r>
              <a:rPr lang="en-US" b="1" dirty="0" err="1" smtClean="0"/>
              <a:t>Ambientes</a:t>
            </a:r>
            <a:r>
              <a:rPr lang="en-US" b="1" dirty="0" smtClean="0"/>
              <a:t> </a:t>
            </a:r>
            <a:r>
              <a:rPr lang="en-US" b="1" dirty="0" err="1" smtClean="0"/>
              <a:t>difíceis</a:t>
            </a:r>
            <a:endParaRPr lang="en-US" dirty="0" smtClean="0"/>
          </a:p>
          <a:p>
            <a:pPr lvl="1" eaLnBrk="1" hangingPunct="1">
              <a:spcBef>
                <a:spcPct val="0"/>
              </a:spcBef>
              <a:buFont typeface="Arial" charset="0"/>
              <a:buChar char="•"/>
            </a:pPr>
            <a:r>
              <a:rPr lang="en-US" b="1" dirty="0" err="1" smtClean="0"/>
              <a:t>Segurança</a:t>
            </a:r>
            <a:endParaRPr lang="en-US" b="1" dirty="0" smtClean="0"/>
          </a:p>
        </p:txBody>
      </p:sp>
      <p:sp>
        <p:nvSpPr>
          <p:cNvPr id="2150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Aplicações</a:t>
            </a:r>
            <a:r>
              <a:rPr lang="en-US" dirty="0" smtClean="0"/>
              <a:t> </a:t>
            </a:r>
            <a:r>
              <a:rPr lang="en-US" dirty="0" err="1" smtClean="0"/>
              <a:t>Comuns</a:t>
            </a:r>
            <a:endParaRPr lang="en-US"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1_DataCenterRack.png"/>
          <p:cNvPicPr>
            <a:picLocks noChangeAspect="1"/>
          </p:cNvPicPr>
          <p:nvPr/>
        </p:nvPicPr>
        <p:blipFill>
          <a:blip r:embed="rId3" cstate="print"/>
          <a:stretch>
            <a:fillRect/>
          </a:stretch>
        </p:blipFill>
        <p:spPr>
          <a:xfrm>
            <a:off x="377" y="283"/>
            <a:ext cx="9143245" cy="6857434"/>
          </a:xfrm>
          <a:prstGeom prst="rect">
            <a:avLst/>
          </a:prstGeom>
        </p:spPr>
      </p:pic>
      <p:sp>
        <p:nvSpPr>
          <p:cNvPr id="18434" name="Text Placeholder 1"/>
          <p:cNvSpPr>
            <a:spLocks noGrp="1"/>
          </p:cNvSpPr>
          <p:nvPr>
            <p:ph type="body" sz="quarter" idx="10"/>
          </p:nvPr>
        </p:nvSpPr>
        <p:spPr bwMode="auto">
          <a:xfrm>
            <a:off x="914400" y="1600200"/>
            <a:ext cx="38100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Font typeface="Arial" charset="0"/>
              <a:buChar char="•"/>
            </a:pPr>
            <a:r>
              <a:rPr lang="en-US" sz="2000" dirty="0" err="1" smtClean="0"/>
              <a:t>Detectar</a:t>
            </a:r>
            <a:r>
              <a:rPr lang="en-US" sz="2000" dirty="0" smtClean="0"/>
              <a:t> </a:t>
            </a:r>
            <a:r>
              <a:rPr lang="en-US" sz="2000" dirty="0" err="1" smtClean="0"/>
              <a:t>incêndios</a:t>
            </a:r>
            <a:r>
              <a:rPr lang="en-US" sz="2000" dirty="0" smtClean="0"/>
              <a:t> </a:t>
            </a:r>
            <a:r>
              <a:rPr lang="en-US" sz="2000" dirty="0" err="1" smtClean="0"/>
              <a:t>incipientes</a:t>
            </a:r>
            <a:r>
              <a:rPr lang="en-US" sz="2000" dirty="0" smtClean="0"/>
              <a:t> </a:t>
            </a:r>
            <a:r>
              <a:rPr lang="en-US" sz="2000" b="1" dirty="0" err="1" smtClean="0">
                <a:solidFill>
                  <a:srgbClr val="A32638"/>
                </a:solidFill>
              </a:rPr>
              <a:t>previamente</a:t>
            </a:r>
            <a:endParaRPr lang="en-US" sz="2000" dirty="0" smtClean="0"/>
          </a:p>
          <a:p>
            <a:pPr lvl="1" eaLnBrk="1" hangingPunct="1">
              <a:spcBef>
                <a:spcPct val="0"/>
              </a:spcBef>
              <a:buFont typeface="Arial" charset="0"/>
              <a:buChar char="•"/>
            </a:pPr>
            <a:r>
              <a:rPr lang="en-US" sz="2000" dirty="0" err="1" smtClean="0"/>
              <a:t>Fornecer</a:t>
            </a:r>
            <a:r>
              <a:rPr lang="en-US" sz="2000" dirty="0" smtClean="0"/>
              <a:t> </a:t>
            </a:r>
            <a:r>
              <a:rPr lang="en-US" sz="2000" b="1" dirty="0" err="1" smtClean="0">
                <a:solidFill>
                  <a:srgbClr val="A32638"/>
                </a:solidFill>
              </a:rPr>
              <a:t>múltiplos</a:t>
            </a:r>
            <a:r>
              <a:rPr lang="en-US" sz="2000" dirty="0" smtClean="0"/>
              <a:t> </a:t>
            </a:r>
            <a:r>
              <a:rPr lang="en-US" sz="2000" dirty="0" err="1" smtClean="0"/>
              <a:t>níveis</a:t>
            </a:r>
            <a:r>
              <a:rPr lang="en-US" sz="2000" dirty="0" smtClean="0"/>
              <a:t> de </a:t>
            </a:r>
            <a:r>
              <a:rPr lang="en-US" sz="2000" dirty="0" err="1" smtClean="0"/>
              <a:t>alerta</a:t>
            </a:r>
            <a:endParaRPr lang="en-US" sz="2000" dirty="0" smtClean="0"/>
          </a:p>
          <a:p>
            <a:pPr lvl="1" eaLnBrk="1" hangingPunct="1">
              <a:spcBef>
                <a:spcPct val="0"/>
              </a:spcBef>
              <a:buFont typeface="Arial" charset="0"/>
              <a:buChar char="•"/>
            </a:pPr>
            <a:r>
              <a:rPr lang="en-US" sz="2000" dirty="0" err="1" smtClean="0"/>
              <a:t>Detectar</a:t>
            </a:r>
            <a:r>
              <a:rPr lang="en-US" sz="2000" dirty="0" smtClean="0"/>
              <a:t> </a:t>
            </a:r>
            <a:r>
              <a:rPr lang="en-US" sz="2000" dirty="0" err="1" smtClean="0"/>
              <a:t>incêndios</a:t>
            </a:r>
            <a:r>
              <a:rPr lang="en-US" sz="2000" dirty="0" smtClean="0"/>
              <a:t> </a:t>
            </a:r>
            <a:r>
              <a:rPr lang="en-US" sz="2000" dirty="0" err="1" smtClean="0"/>
              <a:t>em</a:t>
            </a:r>
            <a:r>
              <a:rPr lang="en-US" sz="2000" dirty="0" smtClean="0"/>
              <a:t> </a:t>
            </a:r>
            <a:r>
              <a:rPr lang="en-US" sz="2000" dirty="0" err="1" smtClean="0"/>
              <a:t>ambientes</a:t>
            </a:r>
            <a:r>
              <a:rPr lang="en-US" sz="2000" dirty="0" smtClean="0"/>
              <a:t> </a:t>
            </a:r>
            <a:r>
              <a:rPr lang="en-US" sz="2000" b="1" dirty="0" err="1" smtClean="0">
                <a:solidFill>
                  <a:srgbClr val="A32638"/>
                </a:solidFill>
              </a:rPr>
              <a:t>inacessíveis</a:t>
            </a:r>
            <a:endParaRPr lang="en-US" sz="2000" dirty="0" smtClean="0"/>
          </a:p>
          <a:p>
            <a:pPr lvl="1" eaLnBrk="1" hangingPunct="1">
              <a:spcBef>
                <a:spcPct val="0"/>
              </a:spcBef>
              <a:buFont typeface="Arial" charset="0"/>
              <a:buChar char="•"/>
            </a:pPr>
            <a:r>
              <a:rPr lang="en-US" sz="2000" dirty="0" err="1" smtClean="0"/>
              <a:t>Detectar</a:t>
            </a:r>
            <a:r>
              <a:rPr lang="en-US" sz="2000" dirty="0" smtClean="0"/>
              <a:t> </a:t>
            </a:r>
            <a:r>
              <a:rPr lang="en-US" sz="2000" dirty="0" err="1" smtClean="0"/>
              <a:t>incêndios</a:t>
            </a:r>
            <a:r>
              <a:rPr lang="en-US" sz="2000" dirty="0" smtClean="0"/>
              <a:t> </a:t>
            </a:r>
            <a:r>
              <a:rPr lang="en-US" sz="2000" dirty="0" err="1" smtClean="0"/>
              <a:t>em</a:t>
            </a:r>
            <a:r>
              <a:rPr lang="en-US" sz="2000" dirty="0" smtClean="0"/>
              <a:t> </a:t>
            </a:r>
            <a:r>
              <a:rPr lang="en-US" sz="2000" dirty="0" err="1" smtClean="0"/>
              <a:t>ambientes</a:t>
            </a:r>
            <a:r>
              <a:rPr lang="en-US" sz="2000" dirty="0" smtClean="0"/>
              <a:t> </a:t>
            </a:r>
            <a:r>
              <a:rPr lang="en-US" sz="2000" b="1" dirty="0" err="1" smtClean="0">
                <a:solidFill>
                  <a:srgbClr val="A32638"/>
                </a:solidFill>
              </a:rPr>
              <a:t>severos</a:t>
            </a:r>
            <a:endParaRPr lang="en-US" sz="2000" dirty="0" smtClean="0"/>
          </a:p>
        </p:txBody>
      </p:sp>
      <p:sp>
        <p:nvSpPr>
          <p:cNvPr id="1843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Benefícios</a:t>
            </a:r>
            <a:r>
              <a:rPr lang="en-US" dirty="0" smtClean="0"/>
              <a:t> </a:t>
            </a:r>
            <a:r>
              <a:rPr lang="en-US" dirty="0" err="1" smtClean="0"/>
              <a:t>da</a:t>
            </a:r>
            <a:r>
              <a:rPr lang="en-US" dirty="0" smtClean="0"/>
              <a:t> </a:t>
            </a:r>
            <a:r>
              <a:rPr lang="en-US" dirty="0" err="1" smtClean="0"/>
              <a:t>Detecção</a:t>
            </a:r>
            <a:r>
              <a:rPr lang="en-US" dirty="0" smtClean="0"/>
              <a:t> </a:t>
            </a:r>
            <a:r>
              <a:rPr lang="en-US" dirty="0" err="1" smtClean="0"/>
              <a:t>por</a:t>
            </a:r>
            <a:r>
              <a:rPr lang="en-US" dirty="0" smtClean="0"/>
              <a:t> </a:t>
            </a:r>
            <a:r>
              <a:rPr lang="en-US" smtClean="0"/>
              <a:t>Aspiração</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1_DataCenterRack.png"/>
          <p:cNvPicPr>
            <a:picLocks noChangeAspect="1"/>
          </p:cNvPicPr>
          <p:nvPr/>
        </p:nvPicPr>
        <p:blipFill>
          <a:blip r:embed="rId3" cstate="print"/>
          <a:stretch>
            <a:fillRect/>
          </a:stretch>
        </p:blipFill>
        <p:spPr>
          <a:xfrm>
            <a:off x="377" y="283"/>
            <a:ext cx="9143245" cy="6857434"/>
          </a:xfrm>
          <a:prstGeom prst="rect">
            <a:avLst/>
          </a:prstGeom>
        </p:spPr>
      </p:pic>
      <p:sp>
        <p:nvSpPr>
          <p:cNvPr id="19458" name="Text Placeholder 1"/>
          <p:cNvSpPr>
            <a:spLocks noGrp="1"/>
          </p:cNvSpPr>
          <p:nvPr>
            <p:ph type="body" sz="quarter" idx="10"/>
          </p:nvPr>
        </p:nvSpPr>
        <p:spPr bwMode="auto">
          <a:xfrm>
            <a:off x="914400" y="1600200"/>
            <a:ext cx="37338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sz="2000" b="1" dirty="0" err="1" smtClean="0">
                <a:solidFill>
                  <a:srgbClr val="A32638"/>
                </a:solidFill>
              </a:rPr>
              <a:t>Prevenir</a:t>
            </a:r>
            <a:r>
              <a:rPr lang="en-US" sz="2000" b="1" dirty="0" smtClean="0">
                <a:solidFill>
                  <a:srgbClr val="A32638"/>
                </a:solidFill>
              </a:rPr>
              <a:t> </a:t>
            </a:r>
            <a:r>
              <a:rPr lang="en-US" sz="2000" dirty="0" err="1" smtClean="0"/>
              <a:t>perda</a:t>
            </a:r>
            <a:r>
              <a:rPr lang="en-US" sz="2000" dirty="0" smtClean="0"/>
              <a:t> de dados</a:t>
            </a:r>
          </a:p>
          <a:p>
            <a:pPr lvl="1" eaLnBrk="1" hangingPunct="1">
              <a:spcBef>
                <a:spcPct val="0"/>
              </a:spcBef>
              <a:buClr>
                <a:schemeClr val="tx1"/>
              </a:buClr>
              <a:buFont typeface="Arial" charset="0"/>
              <a:buChar char="•"/>
            </a:pPr>
            <a:r>
              <a:rPr lang="en-US" sz="2000" b="1" dirty="0" err="1" smtClean="0">
                <a:solidFill>
                  <a:srgbClr val="A32638"/>
                </a:solidFill>
              </a:rPr>
              <a:t>Proteger</a:t>
            </a:r>
            <a:r>
              <a:rPr lang="en-US" sz="2000" dirty="0" smtClean="0"/>
              <a:t> </a:t>
            </a:r>
            <a:r>
              <a:rPr lang="en-US" sz="2000" dirty="0" err="1" smtClean="0"/>
              <a:t>equipamentos</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Minimizar</a:t>
            </a:r>
            <a:r>
              <a:rPr lang="en-US" sz="2000" dirty="0" smtClean="0"/>
              <a:t> tempo </a:t>
            </a:r>
            <a:r>
              <a:rPr lang="en-US" sz="2000" dirty="0" err="1" smtClean="0"/>
              <a:t>ocioso</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Prevenir</a:t>
            </a:r>
            <a:r>
              <a:rPr lang="en-US" sz="2000" dirty="0" smtClean="0"/>
              <a:t> </a:t>
            </a:r>
            <a:r>
              <a:rPr lang="en-US" sz="2000" dirty="0" err="1" smtClean="0"/>
              <a:t>alarmes</a:t>
            </a:r>
            <a:r>
              <a:rPr lang="en-US" sz="2000" dirty="0" smtClean="0"/>
              <a:t> </a:t>
            </a:r>
            <a:r>
              <a:rPr lang="en-US" sz="2000" dirty="0" err="1" smtClean="0"/>
              <a:t>falsos</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Detectar</a:t>
            </a:r>
            <a:r>
              <a:rPr lang="en-US" sz="2000" dirty="0" smtClean="0"/>
              <a:t> </a:t>
            </a:r>
            <a:r>
              <a:rPr lang="en-US" sz="2000" dirty="0" err="1" smtClean="0"/>
              <a:t>em</a:t>
            </a:r>
            <a:r>
              <a:rPr lang="en-US" sz="2000" dirty="0" smtClean="0"/>
              <a:t> </a:t>
            </a:r>
            <a:r>
              <a:rPr lang="en-US" sz="2000" dirty="0" err="1" smtClean="0"/>
              <a:t>alta</a:t>
            </a:r>
            <a:r>
              <a:rPr lang="en-US" sz="2000" dirty="0" smtClean="0"/>
              <a:t> </a:t>
            </a:r>
            <a:r>
              <a:rPr lang="en-US" sz="2000" dirty="0" err="1" smtClean="0"/>
              <a:t>velocidade</a:t>
            </a:r>
            <a:r>
              <a:rPr lang="en-US" sz="2000" dirty="0" smtClean="0"/>
              <a:t> de </a:t>
            </a:r>
            <a:r>
              <a:rPr lang="en-US" sz="2000" dirty="0" err="1" smtClean="0"/>
              <a:t>ar</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Disparar</a:t>
            </a:r>
            <a:r>
              <a:rPr lang="en-US" sz="2000" dirty="0" smtClean="0"/>
              <a:t> </a:t>
            </a:r>
            <a:r>
              <a:rPr lang="en-US" sz="2000" dirty="0" err="1" smtClean="0"/>
              <a:t>respostas</a:t>
            </a:r>
            <a:r>
              <a:rPr lang="en-US" sz="2000" dirty="0" smtClean="0"/>
              <a:t> </a:t>
            </a:r>
            <a:r>
              <a:rPr lang="en-US" sz="2000" dirty="0" err="1" smtClean="0"/>
              <a:t>escalonadas</a:t>
            </a:r>
            <a:endParaRPr lang="en-US" sz="2000" dirty="0" smtClean="0"/>
          </a:p>
        </p:txBody>
      </p:sp>
      <p:sp>
        <p:nvSpPr>
          <p:cNvPr id="1945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Benefícios</a:t>
            </a:r>
            <a:r>
              <a:rPr lang="en-US" dirty="0" smtClean="0"/>
              <a:t> </a:t>
            </a:r>
            <a:r>
              <a:rPr lang="en-US" dirty="0" err="1" smtClean="0"/>
              <a:t>para</a:t>
            </a:r>
            <a:r>
              <a:rPr lang="en-US" dirty="0" smtClean="0"/>
              <a:t> o </a:t>
            </a:r>
            <a:r>
              <a:rPr lang="en-US" dirty="0" err="1" smtClean="0"/>
              <a:t>Cliente</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5_CodeTrans.png"/>
          <p:cNvPicPr>
            <a:picLocks noChangeAspect="1"/>
          </p:cNvPicPr>
          <p:nvPr/>
        </p:nvPicPr>
        <p:blipFill>
          <a:blip r:embed="rId2" cstate="print"/>
          <a:stretch>
            <a:fillRect/>
          </a:stretch>
        </p:blipFill>
        <p:spPr>
          <a:xfrm>
            <a:off x="377" y="283"/>
            <a:ext cx="9143245" cy="6857434"/>
          </a:xfrm>
          <a:prstGeom prst="rect">
            <a:avLst/>
          </a:prstGeom>
        </p:spPr>
      </p:pic>
      <p:sp>
        <p:nvSpPr>
          <p:cNvPr id="22531" name="Text Placeholder 4"/>
          <p:cNvSpPr>
            <a:spLocks noGrp="1"/>
          </p:cNvSpPr>
          <p:nvPr>
            <p:ph type="body"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spcBef>
                <a:spcPct val="0"/>
              </a:spcBef>
            </a:pPr>
            <a:r>
              <a:rPr lang="en-US" dirty="0" err="1" smtClean="0">
                <a:solidFill>
                  <a:srgbClr val="A32638"/>
                </a:solidFill>
              </a:rPr>
              <a:t>Códigos</a:t>
            </a:r>
            <a:r>
              <a:rPr lang="en-US" dirty="0" smtClean="0">
                <a:solidFill>
                  <a:srgbClr val="A32638"/>
                </a:solidFill>
              </a:rPr>
              <a:t> e </a:t>
            </a:r>
            <a:r>
              <a:rPr lang="en-US" dirty="0" err="1" smtClean="0">
                <a:solidFill>
                  <a:srgbClr val="A32638"/>
                </a:solidFill>
              </a:rPr>
              <a:t>Normas</a:t>
            </a:r>
            <a:r>
              <a:rPr lang="en-US" dirty="0" smtClean="0">
                <a:solidFill>
                  <a:srgbClr val="A32638"/>
                </a:solidFill>
              </a:rPr>
              <a:t> </a:t>
            </a:r>
            <a:r>
              <a:rPr lang="en-US" b="0" dirty="0" smtClean="0"/>
              <a:t>de </a:t>
            </a:r>
            <a:r>
              <a:rPr lang="en-US" b="0" dirty="0" err="1" smtClean="0"/>
              <a:t>Aspiração</a:t>
            </a:r>
            <a:endParaRPr lang="en-US" b="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13" descr="07_Codes.png"/>
          <p:cNvPicPr>
            <a:picLocks noChangeAspect="1"/>
          </p:cNvPicPr>
          <p:nvPr/>
        </p:nvPicPr>
        <p:blipFill>
          <a:blip r:embed="rId3" cstate="print"/>
          <a:srcRect l="55624" t="26875"/>
          <a:stretch>
            <a:fillRect/>
          </a:stretch>
        </p:blipFill>
        <p:spPr bwMode="auto">
          <a:xfrm>
            <a:off x="5314950" y="1585913"/>
            <a:ext cx="3444875" cy="4257675"/>
          </a:xfrm>
          <a:prstGeom prst="rect">
            <a:avLst/>
          </a:prstGeom>
          <a:noFill/>
          <a:ln w="9525">
            <a:noFill/>
            <a:miter lim="800000"/>
            <a:headEnd/>
            <a:tailEnd/>
          </a:ln>
        </p:spPr>
      </p:pic>
      <p:sp>
        <p:nvSpPr>
          <p:cNvPr id="23554" name="Text Placeholder 1"/>
          <p:cNvSpPr>
            <a:spLocks noGrp="1"/>
          </p:cNvSpPr>
          <p:nvPr>
            <p:ph type="body" sz="quarter" idx="10"/>
          </p:nvPr>
        </p:nvSpPr>
        <p:spPr bwMode="auto">
          <a:xfrm>
            <a:off x="914400" y="1600200"/>
            <a:ext cx="38862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sz="2000" dirty="0" err="1" smtClean="0"/>
              <a:t>Sistemas</a:t>
            </a:r>
            <a:r>
              <a:rPr lang="en-US" sz="2000" dirty="0" smtClean="0"/>
              <a:t> de </a:t>
            </a:r>
            <a:r>
              <a:rPr lang="en-US" sz="2000" dirty="0" err="1" smtClean="0"/>
              <a:t>Aspiração</a:t>
            </a:r>
            <a:r>
              <a:rPr lang="en-US" sz="2000" dirty="0" smtClean="0"/>
              <a:t> </a:t>
            </a:r>
            <a:r>
              <a:rPr lang="en-US" sz="2000" b="1" dirty="0" err="1" smtClean="0">
                <a:solidFill>
                  <a:srgbClr val="A32638"/>
                </a:solidFill>
              </a:rPr>
              <a:t>devem</a:t>
            </a:r>
            <a:r>
              <a:rPr lang="en-US" sz="2000" b="1" dirty="0" smtClean="0">
                <a:solidFill>
                  <a:srgbClr val="A32638"/>
                </a:solidFill>
              </a:rPr>
              <a:t> </a:t>
            </a:r>
            <a:r>
              <a:rPr lang="en-US" sz="2000" b="1" dirty="0" smtClean="0">
                <a:solidFill>
                  <a:srgbClr val="A32638"/>
                </a:solidFill>
              </a:rPr>
              <a:t>ser </a:t>
            </a:r>
            <a:r>
              <a:rPr lang="en-US" sz="2000" b="1" dirty="0" err="1" smtClean="0">
                <a:solidFill>
                  <a:srgbClr val="A32638"/>
                </a:solidFill>
              </a:rPr>
              <a:t>conforme</a:t>
            </a:r>
            <a:r>
              <a:rPr lang="en-US" sz="2000" b="1" dirty="0" smtClean="0">
                <a:solidFill>
                  <a:srgbClr val="A32638"/>
                </a:solidFill>
              </a:rPr>
              <a:t> </a:t>
            </a:r>
            <a:r>
              <a:rPr lang="en-US" sz="2000" dirty="0" smtClean="0"/>
              <a:t>com </a:t>
            </a:r>
            <a:r>
              <a:rPr lang="en-US" sz="2000" dirty="0" err="1" smtClean="0"/>
              <a:t>os</a:t>
            </a:r>
            <a:r>
              <a:rPr lang="en-US" sz="2000" dirty="0" smtClean="0"/>
              <a:t> </a:t>
            </a:r>
            <a:r>
              <a:rPr lang="en-US" sz="2000" dirty="0" err="1" smtClean="0"/>
              <a:t>códigos</a:t>
            </a:r>
            <a:r>
              <a:rPr lang="en-US" sz="2000" dirty="0" smtClean="0"/>
              <a:t>… </a:t>
            </a:r>
            <a:r>
              <a:rPr lang="en-US" sz="2000" dirty="0" err="1" smtClean="0"/>
              <a:t>mas</a:t>
            </a:r>
            <a:r>
              <a:rPr lang="en-US" sz="2000" dirty="0" smtClean="0"/>
              <a:t> </a:t>
            </a:r>
            <a:r>
              <a:rPr lang="en-US" sz="2000" dirty="0" err="1" smtClean="0"/>
              <a:t>não</a:t>
            </a:r>
            <a:r>
              <a:rPr lang="en-US" sz="2000" dirty="0" smtClean="0"/>
              <a:t> </a:t>
            </a:r>
            <a:r>
              <a:rPr lang="en-US" sz="2000" dirty="0" err="1" smtClean="0"/>
              <a:t>são</a:t>
            </a:r>
            <a:r>
              <a:rPr lang="en-US" sz="2000" dirty="0" smtClean="0"/>
              <a:t> </a:t>
            </a:r>
            <a:r>
              <a:rPr lang="en-US" sz="2000" dirty="0" err="1" smtClean="0"/>
              <a:t>requeridos</a:t>
            </a:r>
            <a:r>
              <a:rPr lang="en-US" sz="2000" dirty="0" smtClean="0"/>
              <a:t> </a:t>
            </a:r>
            <a:r>
              <a:rPr lang="en-US" sz="2000" dirty="0" err="1" smtClean="0"/>
              <a:t>por</a:t>
            </a:r>
            <a:r>
              <a:rPr lang="en-US" sz="2000" dirty="0" smtClean="0"/>
              <a:t> </a:t>
            </a:r>
            <a:r>
              <a:rPr lang="en-US" sz="2000" dirty="0" err="1" smtClean="0"/>
              <a:t>código</a:t>
            </a:r>
            <a:endParaRPr lang="en-US" sz="2000" dirty="0" smtClean="0"/>
          </a:p>
          <a:p>
            <a:pPr lvl="1" eaLnBrk="1" hangingPunct="1">
              <a:spcBef>
                <a:spcPct val="0"/>
              </a:spcBef>
              <a:buClr>
                <a:schemeClr val="tx1"/>
              </a:buClr>
              <a:buFont typeface="Arial" charset="0"/>
              <a:buChar char="•"/>
            </a:pPr>
            <a:r>
              <a:rPr lang="en-US" sz="2000" b="1" dirty="0" smtClean="0">
                <a:solidFill>
                  <a:srgbClr val="A32638"/>
                </a:solidFill>
              </a:rPr>
              <a:t>AHJ</a:t>
            </a:r>
            <a:r>
              <a:rPr lang="en-US" sz="2000" b="1" dirty="0" smtClean="0"/>
              <a:t> </a:t>
            </a:r>
            <a:r>
              <a:rPr lang="en-US" sz="2000" dirty="0" err="1" smtClean="0"/>
              <a:t>dita</a:t>
            </a:r>
            <a:r>
              <a:rPr lang="en-US" sz="2000" dirty="0" smtClean="0"/>
              <a:t> </a:t>
            </a:r>
            <a:r>
              <a:rPr lang="en-US" sz="2000" dirty="0" err="1" smtClean="0"/>
              <a:t>os</a:t>
            </a:r>
            <a:r>
              <a:rPr lang="en-US" sz="2000" dirty="0" smtClean="0"/>
              <a:t> </a:t>
            </a:r>
            <a:r>
              <a:rPr lang="en-US" sz="2000" dirty="0" err="1" smtClean="0"/>
              <a:t>requerimentos</a:t>
            </a:r>
            <a:endParaRPr lang="en-US" sz="2000" dirty="0" smtClean="0"/>
          </a:p>
        </p:txBody>
      </p:sp>
      <p:sp>
        <p:nvSpPr>
          <p:cNvPr id="2355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Códigos</a:t>
            </a:r>
            <a:r>
              <a:rPr lang="en-US" dirty="0" smtClean="0"/>
              <a:t> de </a:t>
            </a:r>
            <a:r>
              <a:rPr lang="en-US" dirty="0" err="1" smtClean="0"/>
              <a:t>Aspiração</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11" descr="08_nfpa72.png"/>
          <p:cNvPicPr>
            <a:picLocks noChangeAspect="1"/>
          </p:cNvPicPr>
          <p:nvPr/>
        </p:nvPicPr>
        <p:blipFill>
          <a:blip r:embed="rId3" cstate="print"/>
          <a:srcRect l="57031" t="17813" r="6406"/>
          <a:stretch>
            <a:fillRect/>
          </a:stretch>
        </p:blipFill>
        <p:spPr bwMode="auto">
          <a:xfrm>
            <a:off x="5372100" y="1514475"/>
            <a:ext cx="3014663" cy="5081588"/>
          </a:xfrm>
          <a:prstGeom prst="rect">
            <a:avLst/>
          </a:prstGeom>
          <a:noFill/>
          <a:ln w="9525">
            <a:noFill/>
            <a:miter lim="800000"/>
            <a:headEnd/>
            <a:tailEnd/>
          </a:ln>
        </p:spPr>
      </p:pic>
      <p:sp>
        <p:nvSpPr>
          <p:cNvPr id="24578" name="Text Placeholder 1"/>
          <p:cNvSpPr>
            <a:spLocks noGrp="1"/>
          </p:cNvSpPr>
          <p:nvPr>
            <p:ph type="body" sz="quarter" idx="10"/>
          </p:nvPr>
        </p:nvSpPr>
        <p:spPr bwMode="auto">
          <a:xfrm>
            <a:off x="914400" y="1600200"/>
            <a:ext cx="39624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sz="2000" b="1" dirty="0" err="1" smtClean="0">
                <a:solidFill>
                  <a:srgbClr val="A32638"/>
                </a:solidFill>
              </a:rPr>
              <a:t>Aconselha</a:t>
            </a:r>
            <a:r>
              <a:rPr lang="en-US" sz="2000" b="1" dirty="0" smtClean="0">
                <a:solidFill>
                  <a:srgbClr val="A32638"/>
                </a:solidFill>
              </a:rPr>
              <a:t> </a:t>
            </a:r>
            <a:r>
              <a:rPr lang="en-US" sz="2000" dirty="0" err="1" smtClean="0"/>
              <a:t>sobre</a:t>
            </a:r>
            <a:r>
              <a:rPr lang="en-US" sz="2000" dirty="0" smtClean="0"/>
              <a:t> o </a:t>
            </a:r>
            <a:r>
              <a:rPr lang="en-US" sz="2000" dirty="0" err="1" smtClean="0"/>
              <a:t>espaçamento</a:t>
            </a:r>
            <a:r>
              <a:rPr lang="en-US" sz="2000" dirty="0" smtClean="0"/>
              <a:t> dos </a:t>
            </a:r>
            <a:r>
              <a:rPr lang="en-US" sz="2000" dirty="0" err="1" smtClean="0"/>
              <a:t>detectores</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Área</a:t>
            </a:r>
            <a:r>
              <a:rPr lang="en-US" sz="2000" b="1" dirty="0" smtClean="0">
                <a:solidFill>
                  <a:srgbClr val="A32638"/>
                </a:solidFill>
              </a:rPr>
              <a:t> de </a:t>
            </a:r>
            <a:r>
              <a:rPr lang="en-US" sz="2000" b="1" dirty="0" err="1" smtClean="0">
                <a:solidFill>
                  <a:srgbClr val="A32638"/>
                </a:solidFill>
              </a:rPr>
              <a:t>cobertura</a:t>
            </a:r>
            <a:r>
              <a:rPr lang="en-US" sz="2000" b="1" dirty="0" smtClean="0">
                <a:solidFill>
                  <a:srgbClr val="A32638"/>
                </a:solidFill>
              </a:rPr>
              <a:t> </a:t>
            </a:r>
            <a:r>
              <a:rPr lang="en-US" sz="2000" b="1" dirty="0" err="1" smtClean="0">
                <a:solidFill>
                  <a:srgbClr val="A32638"/>
                </a:solidFill>
              </a:rPr>
              <a:t>padrão</a:t>
            </a:r>
            <a:r>
              <a:rPr lang="en-US" sz="2000" dirty="0" smtClean="0"/>
              <a:t> </a:t>
            </a:r>
            <a:r>
              <a:rPr lang="en-US" sz="2000" dirty="0" err="1" smtClean="0"/>
              <a:t>reduzida</a:t>
            </a:r>
            <a:r>
              <a:rPr lang="en-US" sz="2000" dirty="0" smtClean="0"/>
              <a:t> </a:t>
            </a:r>
            <a:r>
              <a:rPr lang="en-US" sz="2000" dirty="0" err="1" smtClean="0"/>
              <a:t>para</a:t>
            </a:r>
            <a:r>
              <a:rPr lang="en-US" sz="2000" dirty="0" smtClean="0"/>
              <a:t> altos </a:t>
            </a:r>
            <a:r>
              <a:rPr lang="en-US" sz="2000" dirty="0" err="1" smtClean="0"/>
              <a:t>fluxos</a:t>
            </a:r>
            <a:r>
              <a:rPr lang="en-US" sz="2000" dirty="0" smtClean="0"/>
              <a:t> de </a:t>
            </a:r>
            <a:r>
              <a:rPr lang="en-US" sz="2000" dirty="0" err="1" smtClean="0"/>
              <a:t>ar</a:t>
            </a:r>
            <a:endParaRPr lang="en-US" sz="2000" dirty="0" smtClean="0"/>
          </a:p>
        </p:txBody>
      </p:sp>
      <p:sp>
        <p:nvSpPr>
          <p:cNvPr id="2457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Códigos</a:t>
            </a:r>
            <a:r>
              <a:rPr lang="en-US" dirty="0" smtClean="0"/>
              <a:t> e </a:t>
            </a:r>
            <a:r>
              <a:rPr lang="en-US" dirty="0" err="1" smtClean="0"/>
              <a:t>Aspiração</a:t>
            </a:r>
            <a:r>
              <a:rPr lang="en-US" dirty="0" smtClean="0"/>
              <a:t>: NFPA 72</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p:cNvSpPr txBox="1">
            <a:spLocks noChangeArrowheads="1"/>
          </p:cNvSpPr>
          <p:nvPr/>
        </p:nvSpPr>
        <p:spPr bwMode="auto">
          <a:xfrm>
            <a:off x="6988629" y="1106713"/>
            <a:ext cx="1698172" cy="369332"/>
          </a:xfrm>
          <a:prstGeom prst="rect">
            <a:avLst/>
          </a:prstGeom>
          <a:noFill/>
          <a:ln w="9525">
            <a:noFill/>
            <a:miter lim="800000"/>
            <a:headEnd/>
            <a:tailEnd/>
          </a:ln>
        </p:spPr>
        <p:txBody>
          <a:bodyPr wrap="square">
            <a:spAutoFit/>
          </a:bodyPr>
          <a:lstStyle/>
          <a:p>
            <a:pPr>
              <a:spcBef>
                <a:spcPct val="20000"/>
              </a:spcBef>
              <a:buClr>
                <a:srgbClr val="E31836"/>
              </a:buClr>
              <a:buSzPct val="130000"/>
              <a:buFont typeface="Wingdings" pitchFamily="2" charset="2"/>
              <a:buNone/>
            </a:pPr>
            <a:r>
              <a:rPr lang="en-US" dirty="0"/>
              <a:t>	</a:t>
            </a:r>
          </a:p>
        </p:txBody>
      </p:sp>
      <p:cxnSp>
        <p:nvCxnSpPr>
          <p:cNvPr id="6" name="Straight Connector 12"/>
          <p:cNvCxnSpPr>
            <a:cxnSpLocks noChangeShapeType="1"/>
          </p:cNvCxnSpPr>
          <p:nvPr/>
        </p:nvCxnSpPr>
        <p:spPr bwMode="auto">
          <a:xfrm>
            <a:off x="2236788" y="2149928"/>
            <a:ext cx="5992812" cy="0"/>
          </a:xfrm>
          <a:prstGeom prst="line">
            <a:avLst/>
          </a:prstGeom>
          <a:noFill/>
          <a:ln w="9525" algn="ctr">
            <a:noFill/>
            <a:round/>
            <a:headEnd/>
            <a:tailEnd/>
          </a:ln>
        </p:spPr>
      </p:cxnSp>
      <p:cxnSp>
        <p:nvCxnSpPr>
          <p:cNvPr id="7" name="Straight Connector 14"/>
          <p:cNvCxnSpPr>
            <a:cxnSpLocks noChangeShapeType="1"/>
          </p:cNvCxnSpPr>
          <p:nvPr/>
        </p:nvCxnSpPr>
        <p:spPr bwMode="auto">
          <a:xfrm>
            <a:off x="2236788" y="2149928"/>
            <a:ext cx="5992812" cy="0"/>
          </a:xfrm>
          <a:prstGeom prst="line">
            <a:avLst/>
          </a:prstGeom>
          <a:noFill/>
          <a:ln w="9525" algn="ctr">
            <a:noFill/>
            <a:round/>
            <a:headEnd/>
            <a:tailEnd/>
          </a:ln>
        </p:spPr>
      </p:cxnSp>
      <p:cxnSp>
        <p:nvCxnSpPr>
          <p:cNvPr id="8" name="Straight Connector 21"/>
          <p:cNvCxnSpPr>
            <a:cxnSpLocks noChangeShapeType="1"/>
          </p:cNvCxnSpPr>
          <p:nvPr/>
        </p:nvCxnSpPr>
        <p:spPr bwMode="auto">
          <a:xfrm>
            <a:off x="2236788" y="2149928"/>
            <a:ext cx="5992812" cy="0"/>
          </a:xfrm>
          <a:prstGeom prst="line">
            <a:avLst/>
          </a:prstGeom>
          <a:noFill/>
          <a:ln w="9525" algn="ctr">
            <a:noFill/>
            <a:round/>
            <a:headEnd/>
            <a:tailEnd/>
          </a:ln>
        </p:spPr>
      </p:cxnSp>
      <p:graphicFrame>
        <p:nvGraphicFramePr>
          <p:cNvPr id="10" name="Table 9"/>
          <p:cNvGraphicFramePr>
            <a:graphicFrameLocks noGrp="1"/>
          </p:cNvGraphicFramePr>
          <p:nvPr/>
        </p:nvGraphicFramePr>
        <p:xfrm>
          <a:off x="914399" y="2057404"/>
          <a:ext cx="7315200" cy="3886196"/>
        </p:xfrm>
        <a:graphic>
          <a:graphicData uri="http://schemas.openxmlformats.org/drawingml/2006/table">
            <a:tbl>
              <a:tblPr firstRow="1" bandRow="1">
                <a:tableStyleId>{5C22544A-7EE6-4342-B048-85BDC9FD1C3A}</a:tableStyleId>
              </a:tblPr>
              <a:tblGrid>
                <a:gridCol w="1828800"/>
                <a:gridCol w="1828800"/>
                <a:gridCol w="1828800"/>
                <a:gridCol w="1828800"/>
              </a:tblGrid>
              <a:tr h="685796">
                <a:tc>
                  <a:txBody>
                    <a:bodyPr/>
                    <a:lstStyle/>
                    <a:p>
                      <a:pPr algn="ctr">
                        <a:spcBef>
                          <a:spcPct val="20000"/>
                        </a:spcBef>
                        <a:buClr>
                          <a:srgbClr val="E31836"/>
                        </a:buClr>
                        <a:buSzPct val="130000"/>
                        <a:buFont typeface="Wingdings" pitchFamily="2" charset="2"/>
                        <a:buNone/>
                      </a:pPr>
                      <a:r>
                        <a:rPr lang="en-US" sz="1400" dirty="0" err="1" smtClean="0">
                          <a:latin typeface="Arial" pitchFamily="34" charset="0"/>
                          <a:cs typeface="Arial" pitchFamily="34" charset="0"/>
                        </a:rPr>
                        <a:t>Minutos</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por</a:t>
                      </a:r>
                      <a:r>
                        <a:rPr lang="en-US" sz="1400" dirty="0" smtClean="0">
                          <a:latin typeface="Arial" pitchFamily="34" charset="0"/>
                          <a:cs typeface="Arial" pitchFamily="34" charset="0"/>
                        </a:rPr>
                        <a:t/>
                      </a:r>
                      <a:br>
                        <a:rPr lang="en-US" sz="1400" dirty="0" smtClean="0">
                          <a:latin typeface="Arial" pitchFamily="34" charset="0"/>
                          <a:cs typeface="Arial" pitchFamily="34" charset="0"/>
                        </a:rPr>
                      </a:br>
                      <a:r>
                        <a:rPr lang="en-US" sz="1400" dirty="0" err="1" smtClean="0">
                          <a:latin typeface="Arial" pitchFamily="34" charset="0"/>
                          <a:cs typeface="Arial" pitchFamily="34" charset="0"/>
                        </a:rPr>
                        <a:t>Troca</a:t>
                      </a:r>
                      <a:r>
                        <a:rPr lang="en-US" sz="1400" dirty="0" smtClean="0">
                          <a:latin typeface="Arial" pitchFamily="34" charset="0"/>
                          <a:cs typeface="Arial" pitchFamily="34" charset="0"/>
                        </a:rPr>
                        <a:t> de </a:t>
                      </a:r>
                      <a:r>
                        <a:rPr lang="en-US" sz="1400" dirty="0" err="1" smtClean="0">
                          <a:latin typeface="Arial" pitchFamily="34" charset="0"/>
                          <a:cs typeface="Arial" pitchFamily="34" charset="0"/>
                        </a:rPr>
                        <a:t>Ar</a:t>
                      </a:r>
                      <a:endParaRPr lang="en-US" sz="1400" dirty="0" smtClean="0">
                        <a:latin typeface="Arial" pitchFamily="34" charset="0"/>
                        <a:cs typeface="Arial" pitchFamily="34" charset="0"/>
                      </a:endParaRPr>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c>
                  <a:txBody>
                    <a:bodyPr/>
                    <a:lstStyle/>
                    <a:p>
                      <a:pPr algn="ctr">
                        <a:spcBef>
                          <a:spcPct val="20000"/>
                        </a:spcBef>
                        <a:buClr>
                          <a:srgbClr val="E31836"/>
                        </a:buClr>
                        <a:buSzPct val="130000"/>
                        <a:buFont typeface="Wingdings" pitchFamily="2" charset="2"/>
                        <a:buNone/>
                      </a:pPr>
                      <a:r>
                        <a:rPr lang="en-US" sz="1400" dirty="0" err="1" smtClean="0">
                          <a:latin typeface="Arial" pitchFamily="34" charset="0"/>
                          <a:cs typeface="Arial" pitchFamily="34" charset="0"/>
                        </a:rPr>
                        <a:t>Trocas</a:t>
                      </a:r>
                      <a:r>
                        <a:rPr lang="en-US" sz="1400" dirty="0" smtClean="0">
                          <a:latin typeface="Arial" pitchFamily="34" charset="0"/>
                          <a:cs typeface="Arial" pitchFamily="34" charset="0"/>
                        </a:rPr>
                        <a:t> de </a:t>
                      </a:r>
                      <a:r>
                        <a:rPr lang="en-US" sz="1400" dirty="0" err="1" smtClean="0">
                          <a:latin typeface="Arial" pitchFamily="34" charset="0"/>
                          <a:cs typeface="Arial" pitchFamily="34" charset="0"/>
                        </a:rPr>
                        <a:t>Ar</a:t>
                      </a:r>
                      <a:r>
                        <a:rPr lang="en-US" sz="1400" dirty="0" smtClean="0">
                          <a:latin typeface="Arial" pitchFamily="34" charset="0"/>
                          <a:cs typeface="Arial" pitchFamily="34" charset="0"/>
                        </a:rPr>
                        <a:t> </a:t>
                      </a:r>
                    </a:p>
                    <a:p>
                      <a:pPr algn="ctr">
                        <a:spcBef>
                          <a:spcPct val="20000"/>
                        </a:spcBef>
                        <a:buClr>
                          <a:srgbClr val="E31836"/>
                        </a:buClr>
                        <a:buSzPct val="130000"/>
                        <a:buFont typeface="Wingdings" pitchFamily="2" charset="2"/>
                        <a:buNone/>
                      </a:pPr>
                      <a:r>
                        <a:rPr lang="en-US" sz="1400" dirty="0" err="1" smtClean="0">
                          <a:latin typeface="Arial" pitchFamily="34" charset="0"/>
                          <a:cs typeface="Arial" pitchFamily="34" charset="0"/>
                        </a:rPr>
                        <a:t>por</a:t>
                      </a:r>
                      <a:r>
                        <a:rPr lang="en-US" sz="1400" baseline="0" dirty="0" smtClean="0">
                          <a:latin typeface="Arial" pitchFamily="34" charset="0"/>
                          <a:cs typeface="Arial" pitchFamily="34" charset="0"/>
                        </a:rPr>
                        <a:t> </a:t>
                      </a:r>
                      <a:r>
                        <a:rPr lang="en-US" sz="1400" baseline="0" dirty="0" err="1" smtClean="0">
                          <a:latin typeface="Arial" pitchFamily="34" charset="0"/>
                          <a:cs typeface="Arial" pitchFamily="34" charset="0"/>
                        </a:rPr>
                        <a:t>Hora</a:t>
                      </a:r>
                      <a:endParaRPr lang="en-US" sz="1400" dirty="0">
                        <a:latin typeface="Arial" pitchFamily="34" charset="0"/>
                        <a:cs typeface="Arial" pitchFamily="34" charset="0"/>
                      </a:endParaRPr>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c>
                  <a:txBody>
                    <a:bodyPr/>
                    <a:lstStyle/>
                    <a:p>
                      <a:pPr algn="ctr">
                        <a:spcBef>
                          <a:spcPct val="20000"/>
                        </a:spcBef>
                        <a:buClr>
                          <a:srgbClr val="E31836"/>
                        </a:buClr>
                        <a:buSzPct val="130000"/>
                        <a:buFont typeface="Wingdings" pitchFamily="2" charset="2"/>
                        <a:buNone/>
                      </a:pPr>
                      <a:r>
                        <a:rPr lang="en-US" sz="1400" dirty="0" err="1" smtClean="0">
                          <a:latin typeface="Arial" pitchFamily="34" charset="0"/>
                          <a:cs typeface="Arial" pitchFamily="34" charset="0"/>
                        </a:rPr>
                        <a:t>Espaçamento</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por</a:t>
                      </a:r>
                      <a:endParaRPr lang="en-US" sz="1400" dirty="0" smtClean="0">
                        <a:latin typeface="Arial" pitchFamily="34" charset="0"/>
                        <a:cs typeface="Arial" pitchFamily="34" charset="0"/>
                      </a:endParaRPr>
                    </a:p>
                    <a:p>
                      <a:pPr algn="ctr">
                        <a:spcBef>
                          <a:spcPct val="20000"/>
                        </a:spcBef>
                        <a:buClr>
                          <a:srgbClr val="E31836"/>
                        </a:buClr>
                        <a:buSzPct val="130000"/>
                        <a:buFont typeface="Wingdings" pitchFamily="2" charset="2"/>
                        <a:buNone/>
                      </a:pPr>
                      <a:r>
                        <a:rPr lang="en-US" sz="1400" dirty="0" smtClean="0">
                          <a:latin typeface="Arial" pitchFamily="34" charset="0"/>
                          <a:cs typeface="Arial" pitchFamily="34" charset="0"/>
                        </a:rPr>
                        <a:t>Detector (ft</a:t>
                      </a:r>
                      <a:r>
                        <a:rPr lang="en-US" sz="1400" baseline="30000" dirty="0" smtClean="0">
                          <a:latin typeface="Arial" pitchFamily="34" charset="0"/>
                          <a:cs typeface="Arial" pitchFamily="34" charset="0"/>
                        </a:rPr>
                        <a:t>2</a:t>
                      </a:r>
                      <a:r>
                        <a:rPr lang="en-US" sz="1400" dirty="0" smtClean="0">
                          <a:latin typeface="Arial" pitchFamily="34" charset="0"/>
                          <a:cs typeface="Arial" pitchFamily="34" charset="0"/>
                        </a:rPr>
                        <a:t>)</a:t>
                      </a:r>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c>
                  <a:txBody>
                    <a:bodyPr/>
                    <a:lstStyle/>
                    <a:p>
                      <a:pPr algn="ctr">
                        <a:spcBef>
                          <a:spcPct val="20000"/>
                        </a:spcBef>
                        <a:buClr>
                          <a:srgbClr val="E31836"/>
                        </a:buClr>
                        <a:buSzPct val="130000"/>
                        <a:buFont typeface="Wingdings" pitchFamily="2" charset="2"/>
                        <a:buNone/>
                      </a:pPr>
                      <a:r>
                        <a:rPr lang="en-US" sz="1400" dirty="0" err="1" smtClean="0">
                          <a:latin typeface="Arial" pitchFamily="34" charset="0"/>
                          <a:cs typeface="Arial" pitchFamily="34" charset="0"/>
                        </a:rPr>
                        <a:t>Espaçamento</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por</a:t>
                      </a:r>
                      <a:endParaRPr lang="en-US" sz="1400" dirty="0" smtClean="0">
                        <a:latin typeface="Arial" pitchFamily="34" charset="0"/>
                        <a:cs typeface="Arial" pitchFamily="34" charset="0"/>
                      </a:endParaRPr>
                    </a:p>
                    <a:p>
                      <a:pPr algn="ctr">
                        <a:spcBef>
                          <a:spcPct val="20000"/>
                        </a:spcBef>
                        <a:buClr>
                          <a:srgbClr val="E31836"/>
                        </a:buClr>
                        <a:buSzPct val="130000"/>
                        <a:buFont typeface="Wingdings" pitchFamily="2" charset="2"/>
                        <a:buNone/>
                      </a:pPr>
                      <a:r>
                        <a:rPr lang="en-US" sz="1400" dirty="0" smtClean="0">
                          <a:latin typeface="Arial" pitchFamily="34" charset="0"/>
                          <a:cs typeface="Arial" pitchFamily="34" charset="0"/>
                        </a:rPr>
                        <a:t>Detector (m</a:t>
                      </a:r>
                      <a:r>
                        <a:rPr lang="en-US" sz="1400" baseline="30000" dirty="0" smtClean="0">
                          <a:latin typeface="Arial" pitchFamily="34" charset="0"/>
                          <a:cs typeface="Arial" pitchFamily="34" charset="0"/>
                        </a:rPr>
                        <a:t>2</a:t>
                      </a:r>
                      <a:r>
                        <a:rPr lang="en-US" sz="1400" dirty="0" smtClean="0">
                          <a:latin typeface="Arial" pitchFamily="34" charset="0"/>
                          <a:cs typeface="Arial" pitchFamily="34" charset="0"/>
                        </a:rPr>
                        <a:t>)</a:t>
                      </a:r>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r>
              <a:tr h="320040">
                <a:tc>
                  <a:txBody>
                    <a:bodyPr/>
                    <a:lstStyle/>
                    <a:p>
                      <a:pPr algn="ctr"/>
                      <a:r>
                        <a:rPr lang="en-US" sz="1200" b="1" dirty="0" smtClean="0"/>
                        <a:t>1</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60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125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12</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0040">
                <a:tc>
                  <a:txBody>
                    <a:bodyPr/>
                    <a:lstStyle/>
                    <a:p>
                      <a:pPr algn="ctr"/>
                      <a:r>
                        <a:rPr lang="en-US" sz="1200" b="1" dirty="0" smtClean="0"/>
                        <a:t>2</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30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250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23</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20040">
                <a:tc>
                  <a:txBody>
                    <a:bodyPr/>
                    <a:lstStyle/>
                    <a:p>
                      <a:pPr algn="ctr"/>
                      <a:r>
                        <a:rPr lang="en-US" sz="1200" b="1" dirty="0" smtClean="0"/>
                        <a:t>3</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20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375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35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0040">
                <a:tc>
                  <a:txBody>
                    <a:bodyPr/>
                    <a:lstStyle/>
                    <a:p>
                      <a:pPr algn="ctr"/>
                      <a:r>
                        <a:rPr lang="en-US" sz="1200" b="1" dirty="0" smtClean="0"/>
                        <a:t>4</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15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500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46</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20040">
                <a:tc>
                  <a:txBody>
                    <a:bodyPr/>
                    <a:lstStyle/>
                    <a:p>
                      <a:pPr algn="ctr"/>
                      <a:r>
                        <a:rPr lang="en-US" sz="1200" b="1" dirty="0" smtClean="0"/>
                        <a:t>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12</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625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58</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0040">
                <a:tc>
                  <a:txBody>
                    <a:bodyPr/>
                    <a:lstStyle/>
                    <a:p>
                      <a:pPr algn="ctr"/>
                      <a:r>
                        <a:rPr lang="en-US" sz="1200" b="1" dirty="0" smtClean="0"/>
                        <a:t>6</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10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750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70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20040">
                <a:tc>
                  <a:txBody>
                    <a:bodyPr/>
                    <a:lstStyle/>
                    <a:p>
                      <a:pPr algn="ctr"/>
                      <a:r>
                        <a:rPr lang="en-US" sz="1200" b="1" dirty="0" smtClean="0"/>
                        <a:t>7</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8.6</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875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81</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0040">
                <a:tc>
                  <a:txBody>
                    <a:bodyPr/>
                    <a:lstStyle/>
                    <a:p>
                      <a:pPr algn="ctr"/>
                      <a:r>
                        <a:rPr lang="en-US" sz="1200" b="1" dirty="0" smtClean="0"/>
                        <a:t>8</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7.5</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900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84</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20040">
                <a:tc>
                  <a:txBody>
                    <a:bodyPr/>
                    <a:lstStyle/>
                    <a:p>
                      <a:pPr algn="ctr"/>
                      <a:r>
                        <a:rPr lang="en-US" sz="1200" b="1" dirty="0" smtClean="0"/>
                        <a:t>9</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6.7</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900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t>84</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0040">
                <a:tc>
                  <a:txBody>
                    <a:bodyPr/>
                    <a:lstStyle/>
                    <a:p>
                      <a:pPr algn="ctr"/>
                      <a:r>
                        <a:rPr lang="en-US" sz="1200" b="1" dirty="0" smtClean="0"/>
                        <a:t>10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6</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900</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smtClean="0"/>
                        <a:t>84</a:t>
                      </a:r>
                      <a:endParaRPr lang="en-US" sz="1200" b="1" dirty="0"/>
                    </a:p>
                  </a:txBody>
                  <a:tcPr marL="90268" marR="90268" marT="45134" marB="451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1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Códigos</a:t>
            </a:r>
            <a:r>
              <a:rPr lang="en-US" dirty="0" smtClean="0"/>
              <a:t> e </a:t>
            </a:r>
            <a:r>
              <a:rPr lang="en-US" dirty="0" err="1" smtClean="0"/>
              <a:t>Aspiração</a:t>
            </a:r>
            <a:r>
              <a:rPr lang="en-US" dirty="0" smtClean="0"/>
              <a:t>: NFPA 72</a:t>
            </a:r>
          </a:p>
        </p:txBody>
      </p:sp>
      <p:sp>
        <p:nvSpPr>
          <p:cNvPr id="11" name="TextBox 10"/>
          <p:cNvSpPr txBox="1"/>
          <p:nvPr/>
        </p:nvSpPr>
        <p:spPr>
          <a:xfrm>
            <a:off x="914400" y="1600200"/>
            <a:ext cx="4191000" cy="307777"/>
          </a:xfrm>
          <a:prstGeom prst="rect">
            <a:avLst/>
          </a:prstGeom>
          <a:noFill/>
        </p:spPr>
        <p:txBody>
          <a:bodyPr wrap="square" lIns="0" tIns="0" rIns="0" bIns="0" rtlCol="0">
            <a:spAutoFit/>
          </a:bodyPr>
          <a:lstStyle/>
          <a:p>
            <a:pPr>
              <a:buFontTx/>
              <a:buNone/>
            </a:pPr>
            <a:r>
              <a:rPr lang="en-US" sz="2000" dirty="0" smtClean="0">
                <a:ea typeface="MS PGothic" pitchFamily="34" charset="-128"/>
              </a:rPr>
              <a:t>NFPA 72: </a:t>
            </a:r>
            <a:r>
              <a:rPr lang="en-US" sz="2000" b="1" dirty="0" err="1" smtClean="0">
                <a:solidFill>
                  <a:srgbClr val="A32638"/>
                </a:solidFill>
              </a:rPr>
              <a:t>Tabela</a:t>
            </a:r>
            <a:r>
              <a:rPr lang="en-US" sz="2000" b="1" dirty="0" smtClean="0">
                <a:solidFill>
                  <a:srgbClr val="A32638"/>
                </a:solidFill>
              </a:rPr>
              <a:t> 17.7.6.3.3.2</a:t>
            </a:r>
            <a:endParaRPr lang="en-US" sz="2000" b="1" dirty="0" smtClean="0">
              <a:solidFill>
                <a:srgbClr val="A32638"/>
              </a:solidFill>
              <a:ea typeface="MS PGothic"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type="body" sz="quarter" idx="10"/>
          </p:nvPr>
        </p:nvSpPr>
        <p:spPr bwMode="auto">
          <a:xfrm>
            <a:off x="914400" y="1600200"/>
            <a:ext cx="7315200" cy="4876800"/>
          </a:xfrm>
          <a:prstGeom prst="rect">
            <a:avLst/>
          </a:prstGeom>
          <a:ln>
            <a:miter lim="800000"/>
            <a:headEnd/>
            <a:tailEnd/>
          </a:ln>
        </p:spPr>
        <p:txBody>
          <a:bodyPr wrap="square" lIns="0" tIns="0" rIns="0" bIns="0" numCol="1" anchor="t" anchorCtr="0" compatLnSpc="1">
            <a:prstTxWarp prst="textNoShape">
              <a:avLst/>
            </a:prstTxWarp>
            <a:noAutofit/>
          </a:bodyPr>
          <a:lstStyle/>
          <a:p>
            <a:pPr>
              <a:buNone/>
              <a:defRPr/>
            </a:pPr>
            <a:r>
              <a:rPr lang="en-US" b="0" dirty="0" smtClean="0"/>
              <a:t>17.7.6.3</a:t>
            </a:r>
            <a:r>
              <a:rPr lang="en-US" b="0" dirty="0" smtClean="0">
                <a:cs typeface="ＭＳ Ｐゴシック"/>
              </a:rPr>
              <a:t> </a:t>
            </a:r>
            <a:r>
              <a:rPr lang="en-US" dirty="0" err="1" smtClean="0">
                <a:solidFill>
                  <a:srgbClr val="A32638"/>
                </a:solidFill>
                <a:cs typeface="ＭＳ Ｐゴシック"/>
              </a:rPr>
              <a:t>Áreas</a:t>
            </a:r>
            <a:r>
              <a:rPr lang="en-US" dirty="0" smtClean="0">
                <a:solidFill>
                  <a:srgbClr val="A32638"/>
                </a:solidFill>
                <a:cs typeface="ＭＳ Ｐゴシック"/>
              </a:rPr>
              <a:t> de alto </a:t>
            </a:r>
            <a:r>
              <a:rPr lang="en-US" dirty="0" err="1" smtClean="0">
                <a:solidFill>
                  <a:srgbClr val="A32638"/>
                </a:solidFill>
                <a:cs typeface="ＭＳ Ｐゴシック"/>
              </a:rPr>
              <a:t>movimento</a:t>
            </a:r>
            <a:r>
              <a:rPr lang="en-US" dirty="0" smtClean="0">
                <a:solidFill>
                  <a:srgbClr val="A32638"/>
                </a:solidFill>
                <a:cs typeface="ＭＳ Ｐゴシック"/>
              </a:rPr>
              <a:t> de </a:t>
            </a:r>
            <a:r>
              <a:rPr lang="en-US" dirty="0" err="1" smtClean="0">
                <a:solidFill>
                  <a:srgbClr val="A32638"/>
                </a:solidFill>
                <a:cs typeface="ＭＳ Ｐゴシック"/>
              </a:rPr>
              <a:t>Ar</a:t>
            </a:r>
            <a:endParaRPr lang="en-US" dirty="0" smtClean="0">
              <a:solidFill>
                <a:srgbClr val="A32638"/>
              </a:solidFill>
              <a:cs typeface="ＭＳ Ｐゴシック"/>
            </a:endParaRPr>
          </a:p>
          <a:p>
            <a:pPr>
              <a:buNone/>
              <a:defRPr/>
            </a:pPr>
            <a:r>
              <a:rPr lang="en-US" b="0" dirty="0" smtClean="0"/>
              <a:t>17.7.6.3.2</a:t>
            </a:r>
            <a:r>
              <a:rPr lang="en-US" b="0" dirty="0" smtClean="0">
                <a:cs typeface="ＭＳ Ｐゴシック"/>
              </a:rPr>
              <a:t> </a:t>
            </a:r>
            <a:r>
              <a:rPr lang="en-US" dirty="0" err="1" smtClean="0">
                <a:solidFill>
                  <a:srgbClr val="A32638"/>
                </a:solidFill>
                <a:cs typeface="ＭＳ Ｐゴシック"/>
              </a:rPr>
              <a:t>Localização</a:t>
            </a:r>
            <a:endParaRPr lang="en-US" dirty="0" smtClean="0">
              <a:solidFill>
                <a:srgbClr val="A32638"/>
              </a:solidFill>
              <a:cs typeface="ＭＳ Ｐゴシック"/>
            </a:endParaRPr>
          </a:p>
          <a:p>
            <a:pPr lvl="1">
              <a:defRPr/>
            </a:pPr>
            <a:r>
              <a:rPr lang="en-US" dirty="0" err="1" smtClean="0"/>
              <a:t>Detectores</a:t>
            </a:r>
            <a:r>
              <a:rPr lang="en-US" dirty="0" smtClean="0"/>
              <a:t> de </a:t>
            </a:r>
            <a:r>
              <a:rPr lang="en-US" dirty="0" err="1" smtClean="0"/>
              <a:t>fumaça</a:t>
            </a:r>
            <a:r>
              <a:rPr lang="en-US" dirty="0" smtClean="0"/>
              <a:t> </a:t>
            </a:r>
            <a:r>
              <a:rPr lang="en-US" b="1" dirty="0" err="1" smtClean="0"/>
              <a:t>não</a:t>
            </a:r>
            <a:r>
              <a:rPr lang="en-US" dirty="0" smtClean="0"/>
              <a:t> </a:t>
            </a:r>
            <a:r>
              <a:rPr lang="en-US" dirty="0" err="1" smtClean="0"/>
              <a:t>devem</a:t>
            </a:r>
            <a:r>
              <a:rPr lang="en-US" dirty="0" smtClean="0"/>
              <a:t> ser </a:t>
            </a:r>
            <a:r>
              <a:rPr lang="en-US" dirty="0" err="1" smtClean="0"/>
              <a:t>alocados</a:t>
            </a:r>
            <a:r>
              <a:rPr lang="en-US" dirty="0" smtClean="0"/>
              <a:t> </a:t>
            </a:r>
            <a:r>
              <a:rPr lang="en-US" dirty="0" err="1" smtClean="0"/>
              <a:t>diretamente</a:t>
            </a:r>
            <a:r>
              <a:rPr lang="en-US" dirty="0" smtClean="0"/>
              <a:t> </a:t>
            </a:r>
            <a:r>
              <a:rPr lang="en-US" dirty="0" err="1" smtClean="0"/>
              <a:t>na</a:t>
            </a:r>
            <a:r>
              <a:rPr lang="en-US" dirty="0" smtClean="0"/>
              <a:t> </a:t>
            </a:r>
            <a:r>
              <a:rPr lang="en-US" dirty="0" err="1" smtClean="0"/>
              <a:t>corrente</a:t>
            </a:r>
            <a:r>
              <a:rPr lang="en-US" dirty="0" smtClean="0"/>
              <a:t> de </a:t>
            </a:r>
            <a:r>
              <a:rPr lang="en-US" dirty="0" err="1" smtClean="0"/>
              <a:t>ar</a:t>
            </a:r>
            <a:r>
              <a:rPr lang="en-US" dirty="0" smtClean="0"/>
              <a:t> de </a:t>
            </a:r>
            <a:r>
              <a:rPr lang="en-US" dirty="0" err="1" smtClean="0"/>
              <a:t>registradores</a:t>
            </a:r>
            <a:r>
              <a:rPr lang="en-US" dirty="0" smtClean="0"/>
              <a:t> de </a:t>
            </a:r>
            <a:r>
              <a:rPr lang="en-US" dirty="0" err="1" smtClean="0"/>
              <a:t>alimentação</a:t>
            </a:r>
            <a:r>
              <a:rPr lang="en-US" dirty="0" smtClean="0"/>
              <a:t>.</a:t>
            </a:r>
          </a:p>
          <a:p>
            <a:pPr>
              <a:buNone/>
              <a:defRPr/>
            </a:pPr>
            <a:r>
              <a:rPr lang="en-US" b="0" dirty="0" smtClean="0"/>
              <a:t>17.7.6.3.3.2</a:t>
            </a:r>
            <a:r>
              <a:rPr lang="en-US" b="0" dirty="0" smtClean="0">
                <a:cs typeface="ＭＳ Ｐゴシック"/>
              </a:rPr>
              <a:t> </a:t>
            </a:r>
            <a:r>
              <a:rPr lang="en-US" dirty="0" err="1" smtClean="0">
                <a:solidFill>
                  <a:srgbClr val="A32638"/>
                </a:solidFill>
                <a:cs typeface="ＭＳ Ｐゴシック"/>
              </a:rPr>
              <a:t>Espaçamento</a:t>
            </a:r>
            <a:endParaRPr lang="en-US" dirty="0" smtClean="0">
              <a:solidFill>
                <a:srgbClr val="A32638"/>
              </a:solidFill>
              <a:cs typeface="ＭＳ Ｐゴシック"/>
            </a:endParaRPr>
          </a:p>
          <a:p>
            <a:pPr lvl="1">
              <a:defRPr/>
            </a:pPr>
            <a:r>
              <a:rPr lang="en-US" dirty="0" err="1" smtClean="0"/>
              <a:t>Onde</a:t>
            </a:r>
            <a:r>
              <a:rPr lang="en-US" dirty="0" smtClean="0"/>
              <a:t> o </a:t>
            </a:r>
            <a:r>
              <a:rPr lang="en-US" dirty="0" err="1" smtClean="0"/>
              <a:t>espaçamento</a:t>
            </a:r>
            <a:r>
              <a:rPr lang="en-US" dirty="0" smtClean="0"/>
              <a:t> </a:t>
            </a:r>
            <a:r>
              <a:rPr lang="en-US" dirty="0" err="1" smtClean="0"/>
              <a:t>deve</a:t>
            </a:r>
            <a:r>
              <a:rPr lang="en-US" dirty="0" smtClean="0"/>
              <a:t> ser </a:t>
            </a:r>
            <a:r>
              <a:rPr lang="en-US" b="1" dirty="0" err="1" smtClean="0"/>
              <a:t>ajustado</a:t>
            </a:r>
            <a:r>
              <a:rPr lang="en-US" b="1" dirty="0" smtClean="0"/>
              <a:t> </a:t>
            </a:r>
            <a:r>
              <a:rPr lang="en-US" b="1" dirty="0" err="1" smtClean="0"/>
              <a:t>para</a:t>
            </a:r>
            <a:r>
              <a:rPr lang="en-US" b="1" dirty="0" smtClean="0"/>
              <a:t> </a:t>
            </a:r>
            <a:r>
              <a:rPr lang="en-US" b="1" dirty="0" err="1" smtClean="0"/>
              <a:t>fluxo</a:t>
            </a:r>
            <a:r>
              <a:rPr lang="en-US" b="1" dirty="0" smtClean="0"/>
              <a:t> de </a:t>
            </a:r>
            <a:r>
              <a:rPr lang="en-US" b="1" dirty="0" err="1" smtClean="0"/>
              <a:t>ar</a:t>
            </a:r>
            <a:r>
              <a:rPr lang="en-US" dirty="0" smtClean="0"/>
              <a:t>, o </a:t>
            </a:r>
            <a:r>
              <a:rPr lang="en-US" dirty="0" err="1" smtClean="0"/>
              <a:t>espaçamento</a:t>
            </a:r>
            <a:r>
              <a:rPr lang="en-US" dirty="0" smtClean="0"/>
              <a:t> de </a:t>
            </a:r>
            <a:r>
              <a:rPr lang="en-US" dirty="0" err="1" smtClean="0"/>
              <a:t>detectores</a:t>
            </a:r>
            <a:r>
              <a:rPr lang="en-US" dirty="0" smtClean="0"/>
              <a:t> de </a:t>
            </a:r>
            <a:r>
              <a:rPr lang="en-US" dirty="0" err="1" smtClean="0"/>
              <a:t>fumaça</a:t>
            </a:r>
            <a:r>
              <a:rPr lang="en-US" dirty="0" smtClean="0"/>
              <a:t> </a:t>
            </a:r>
            <a:r>
              <a:rPr lang="en-US" dirty="0" err="1" smtClean="0"/>
              <a:t>pontuais</a:t>
            </a:r>
            <a:r>
              <a:rPr lang="en-US" dirty="0" smtClean="0"/>
              <a:t> </a:t>
            </a:r>
            <a:r>
              <a:rPr lang="en-US" dirty="0" err="1" smtClean="0"/>
              <a:t>deve</a:t>
            </a:r>
            <a:r>
              <a:rPr lang="en-US" dirty="0" smtClean="0"/>
              <a:t> ser </a:t>
            </a:r>
            <a:r>
              <a:rPr lang="en-US" dirty="0" err="1" smtClean="0"/>
              <a:t>ajustado</a:t>
            </a:r>
            <a:r>
              <a:rPr lang="en-US" dirty="0" smtClean="0"/>
              <a:t> de </a:t>
            </a:r>
            <a:r>
              <a:rPr lang="en-US" dirty="0" err="1" smtClean="0"/>
              <a:t>acordo</a:t>
            </a:r>
            <a:r>
              <a:rPr lang="en-US" dirty="0" smtClean="0"/>
              <a:t> com a </a:t>
            </a:r>
            <a:r>
              <a:rPr lang="en-US" b="1" dirty="0" err="1" smtClean="0"/>
              <a:t>Tabela</a:t>
            </a:r>
            <a:r>
              <a:rPr lang="en-US" b="1" dirty="0" smtClean="0"/>
              <a:t> 17.7.6.3.3.2</a:t>
            </a:r>
            <a:r>
              <a:rPr lang="en-US" dirty="0" smtClean="0"/>
              <a:t> (slide anterior) </a:t>
            </a:r>
            <a:r>
              <a:rPr lang="en-US" dirty="0" err="1" smtClean="0"/>
              <a:t>ou</a:t>
            </a:r>
            <a:r>
              <a:rPr lang="en-US" dirty="0" smtClean="0"/>
              <a:t> </a:t>
            </a:r>
            <a:r>
              <a:rPr lang="en-US" b="1" dirty="0" err="1" smtClean="0"/>
              <a:t>Figura</a:t>
            </a:r>
            <a:r>
              <a:rPr lang="en-US" b="1" dirty="0" smtClean="0"/>
              <a:t> 17.7.6.3.3.2 </a:t>
            </a:r>
            <a:r>
              <a:rPr lang="en-US" dirty="0" smtClean="0"/>
              <a:t>antes de </a:t>
            </a:r>
            <a:r>
              <a:rPr lang="en-US" dirty="0" err="1" smtClean="0"/>
              <a:t>realizar</a:t>
            </a:r>
            <a:r>
              <a:rPr lang="en-US" dirty="0" smtClean="0"/>
              <a:t> </a:t>
            </a:r>
            <a:r>
              <a:rPr lang="en-US" dirty="0" err="1" smtClean="0"/>
              <a:t>qualquer</a:t>
            </a:r>
            <a:r>
              <a:rPr lang="en-US" dirty="0" smtClean="0"/>
              <a:t> </a:t>
            </a:r>
            <a:r>
              <a:rPr lang="en-US" dirty="0" err="1" smtClean="0"/>
              <a:t>outro</a:t>
            </a:r>
            <a:r>
              <a:rPr lang="en-US" dirty="0" smtClean="0"/>
              <a:t> </a:t>
            </a:r>
            <a:r>
              <a:rPr lang="en-US" dirty="0" err="1" smtClean="0"/>
              <a:t>ajuste</a:t>
            </a:r>
            <a:r>
              <a:rPr lang="en-US" dirty="0" smtClean="0"/>
              <a:t> de </a:t>
            </a:r>
            <a:r>
              <a:rPr lang="en-US" dirty="0" err="1" smtClean="0"/>
              <a:t>espaçamento</a:t>
            </a:r>
            <a:r>
              <a:rPr lang="en-US" dirty="0" smtClean="0"/>
              <a:t> </a:t>
            </a:r>
            <a:r>
              <a:rPr lang="en-US" dirty="0" err="1" smtClean="0"/>
              <a:t>requerido</a:t>
            </a:r>
            <a:r>
              <a:rPr lang="en-US" dirty="0" smtClean="0"/>
              <a:t> </a:t>
            </a:r>
            <a:r>
              <a:rPr lang="en-US" dirty="0" err="1" smtClean="0"/>
              <a:t>por</a:t>
            </a:r>
            <a:r>
              <a:rPr lang="en-US" dirty="0" smtClean="0"/>
              <a:t> </a:t>
            </a:r>
            <a:r>
              <a:rPr lang="en-US" dirty="0" err="1" smtClean="0"/>
              <a:t>este</a:t>
            </a:r>
            <a:r>
              <a:rPr lang="en-US" dirty="0" smtClean="0"/>
              <a:t> </a:t>
            </a:r>
            <a:r>
              <a:rPr lang="en-US" dirty="0" err="1" smtClean="0"/>
              <a:t>código</a:t>
            </a:r>
            <a:r>
              <a:rPr lang="en-US" dirty="0" smtClean="0"/>
              <a:t>.</a:t>
            </a:r>
          </a:p>
          <a:p>
            <a:pPr marL="0" lvl="1" indent="0" eaLnBrk="1" hangingPunct="1">
              <a:spcBef>
                <a:spcPct val="0"/>
              </a:spcBef>
              <a:buNone/>
              <a:defRPr/>
            </a:pPr>
            <a:r>
              <a:rPr lang="en-US" b="1" dirty="0" err="1" smtClean="0">
                <a:solidFill>
                  <a:srgbClr val="0077AA"/>
                </a:solidFill>
              </a:rPr>
              <a:t>Exceção</a:t>
            </a:r>
            <a:r>
              <a:rPr lang="en-US" dirty="0" smtClean="0">
                <a:solidFill>
                  <a:srgbClr val="0077AA"/>
                </a:solidFill>
              </a:rPr>
              <a:t>: </a:t>
            </a:r>
            <a:r>
              <a:rPr lang="en-US" dirty="0" err="1" smtClean="0">
                <a:solidFill>
                  <a:srgbClr val="0077AA"/>
                </a:solidFill>
              </a:rPr>
              <a:t>Amostragem</a:t>
            </a:r>
            <a:r>
              <a:rPr lang="en-US" dirty="0" smtClean="0">
                <a:solidFill>
                  <a:srgbClr val="0077AA"/>
                </a:solidFill>
              </a:rPr>
              <a:t> de </a:t>
            </a:r>
            <a:r>
              <a:rPr lang="en-US" dirty="0" err="1" smtClean="0">
                <a:solidFill>
                  <a:srgbClr val="0077AA"/>
                </a:solidFill>
              </a:rPr>
              <a:t>ar</a:t>
            </a:r>
            <a:r>
              <a:rPr lang="en-US" dirty="0" smtClean="0">
                <a:solidFill>
                  <a:srgbClr val="0077AA"/>
                </a:solidFill>
              </a:rPr>
              <a:t> </a:t>
            </a:r>
            <a:r>
              <a:rPr lang="en-US" dirty="0" err="1" smtClean="0">
                <a:solidFill>
                  <a:srgbClr val="0077AA"/>
                </a:solidFill>
              </a:rPr>
              <a:t>ou</a:t>
            </a:r>
            <a:r>
              <a:rPr lang="en-US" dirty="0" smtClean="0">
                <a:solidFill>
                  <a:srgbClr val="0077AA"/>
                </a:solidFill>
              </a:rPr>
              <a:t> </a:t>
            </a:r>
            <a:r>
              <a:rPr lang="en-US" dirty="0" err="1" smtClean="0">
                <a:solidFill>
                  <a:srgbClr val="0077AA"/>
                </a:solidFill>
              </a:rPr>
              <a:t>detectores</a:t>
            </a:r>
            <a:r>
              <a:rPr lang="en-US" dirty="0" smtClean="0">
                <a:solidFill>
                  <a:srgbClr val="0077AA"/>
                </a:solidFill>
              </a:rPr>
              <a:t> </a:t>
            </a:r>
            <a:r>
              <a:rPr lang="en-US" dirty="0" err="1" smtClean="0">
                <a:solidFill>
                  <a:srgbClr val="0077AA"/>
                </a:solidFill>
              </a:rPr>
              <a:t>lineares</a:t>
            </a:r>
            <a:r>
              <a:rPr lang="en-US" dirty="0" smtClean="0">
                <a:solidFill>
                  <a:srgbClr val="0077AA"/>
                </a:solidFill>
              </a:rPr>
              <a:t> de </a:t>
            </a:r>
            <a:r>
              <a:rPr lang="en-US" dirty="0" err="1" smtClean="0">
                <a:solidFill>
                  <a:srgbClr val="0077AA"/>
                </a:solidFill>
              </a:rPr>
              <a:t>fumaça</a:t>
            </a:r>
            <a:r>
              <a:rPr lang="en-US" dirty="0" smtClean="0">
                <a:solidFill>
                  <a:srgbClr val="0077AA"/>
                </a:solidFill>
              </a:rPr>
              <a:t> </a:t>
            </a:r>
            <a:r>
              <a:rPr lang="en-US" dirty="0" err="1" smtClean="0">
                <a:solidFill>
                  <a:srgbClr val="0077AA"/>
                </a:solidFill>
              </a:rPr>
              <a:t>projetados</a:t>
            </a:r>
            <a:r>
              <a:rPr lang="en-US" dirty="0" smtClean="0">
                <a:solidFill>
                  <a:srgbClr val="0077AA"/>
                </a:solidFill>
              </a:rPr>
              <a:t>  </a:t>
            </a:r>
            <a:r>
              <a:rPr lang="en-US" dirty="0" err="1" smtClean="0">
                <a:solidFill>
                  <a:srgbClr val="0077AA"/>
                </a:solidFill>
              </a:rPr>
              <a:t>instalados</a:t>
            </a:r>
            <a:r>
              <a:rPr lang="en-US" dirty="0" smtClean="0">
                <a:solidFill>
                  <a:srgbClr val="0077AA"/>
                </a:solidFill>
              </a:rPr>
              <a:t> </a:t>
            </a:r>
            <a:r>
              <a:rPr lang="en-US" dirty="0" err="1" smtClean="0">
                <a:solidFill>
                  <a:srgbClr val="0077AA"/>
                </a:solidFill>
              </a:rPr>
              <a:t>em</a:t>
            </a:r>
            <a:r>
              <a:rPr lang="en-US" dirty="0" smtClean="0">
                <a:solidFill>
                  <a:srgbClr val="0077AA"/>
                </a:solidFill>
              </a:rPr>
              <a:t> </a:t>
            </a:r>
            <a:r>
              <a:rPr lang="en-US" dirty="0" err="1" smtClean="0">
                <a:solidFill>
                  <a:srgbClr val="0077AA"/>
                </a:solidFill>
              </a:rPr>
              <a:t>acordo</a:t>
            </a:r>
            <a:r>
              <a:rPr lang="en-US" dirty="0" smtClean="0">
                <a:solidFill>
                  <a:srgbClr val="0077AA"/>
                </a:solidFill>
              </a:rPr>
              <a:t> com </a:t>
            </a:r>
            <a:r>
              <a:rPr lang="en-US" dirty="0" err="1" smtClean="0">
                <a:solidFill>
                  <a:srgbClr val="0077AA"/>
                </a:solidFill>
              </a:rPr>
              <a:t>instruções</a:t>
            </a:r>
            <a:r>
              <a:rPr lang="en-US" dirty="0" smtClean="0">
                <a:solidFill>
                  <a:srgbClr val="0077AA"/>
                </a:solidFill>
              </a:rPr>
              <a:t> </a:t>
            </a:r>
            <a:r>
              <a:rPr lang="en-US" dirty="0" err="1" smtClean="0">
                <a:solidFill>
                  <a:srgbClr val="0077AA"/>
                </a:solidFill>
              </a:rPr>
              <a:t>documentadas</a:t>
            </a:r>
            <a:r>
              <a:rPr lang="en-US" dirty="0" smtClean="0">
                <a:solidFill>
                  <a:srgbClr val="0077AA"/>
                </a:solidFill>
              </a:rPr>
              <a:t> do </a:t>
            </a:r>
            <a:r>
              <a:rPr lang="en-US" dirty="0" err="1" smtClean="0">
                <a:solidFill>
                  <a:srgbClr val="0077AA"/>
                </a:solidFill>
              </a:rPr>
              <a:t>fabricante</a:t>
            </a:r>
            <a:r>
              <a:rPr lang="en-US" dirty="0" smtClean="0">
                <a:solidFill>
                  <a:srgbClr val="0077AA"/>
                </a:solidFill>
              </a:rPr>
              <a:t>. </a:t>
            </a:r>
          </a:p>
        </p:txBody>
      </p:sp>
      <p:sp>
        <p:nvSpPr>
          <p:cNvPr id="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Códigos</a:t>
            </a:r>
            <a:r>
              <a:rPr lang="en-US" dirty="0" smtClean="0"/>
              <a:t> e </a:t>
            </a:r>
            <a:r>
              <a:rPr lang="en-US" dirty="0" err="1" smtClean="0"/>
              <a:t>Aspiração</a:t>
            </a:r>
            <a:r>
              <a:rPr lang="en-US" dirty="0" smtClean="0"/>
              <a:t>: NFPA 72</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_NFPA75.png"/>
          <p:cNvPicPr>
            <a:picLocks noChangeAspect="1"/>
          </p:cNvPicPr>
          <p:nvPr/>
        </p:nvPicPr>
        <p:blipFill>
          <a:blip r:embed="rId3" cstate="print"/>
          <a:stretch>
            <a:fillRect/>
          </a:stretch>
        </p:blipFill>
        <p:spPr>
          <a:xfrm>
            <a:off x="377" y="283"/>
            <a:ext cx="9143245" cy="6857434"/>
          </a:xfrm>
          <a:prstGeom prst="rect">
            <a:avLst/>
          </a:prstGeom>
        </p:spPr>
      </p:pic>
      <p:sp>
        <p:nvSpPr>
          <p:cNvPr id="25602" name="Text Placeholder 1"/>
          <p:cNvSpPr>
            <a:spLocks noGrp="1"/>
          </p:cNvSpPr>
          <p:nvPr>
            <p:ph type="body" sz="quarter" idx="10"/>
          </p:nvPr>
        </p:nvSpPr>
        <p:spPr bwMode="auto">
          <a:xfrm>
            <a:off x="914400" y="1600200"/>
            <a:ext cx="4495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err="1" smtClean="0"/>
              <a:t>Abordagem</a:t>
            </a:r>
            <a:r>
              <a:rPr lang="en-US" dirty="0" smtClean="0">
                <a:solidFill>
                  <a:srgbClr val="A32638"/>
                </a:solidFill>
              </a:rPr>
              <a:t> </a:t>
            </a:r>
            <a:r>
              <a:rPr lang="en-US" dirty="0" err="1" smtClean="0">
                <a:solidFill>
                  <a:srgbClr val="A32638"/>
                </a:solidFill>
              </a:rPr>
              <a:t>prescritiva</a:t>
            </a:r>
            <a:r>
              <a:rPr lang="en-US" b="0" dirty="0" smtClean="0"/>
              <a:t> e </a:t>
            </a:r>
            <a:r>
              <a:rPr lang="en-US" b="0" dirty="0" err="1" smtClean="0"/>
              <a:t>baseada</a:t>
            </a:r>
            <a:r>
              <a:rPr lang="en-US" b="0" dirty="0" smtClean="0"/>
              <a:t> </a:t>
            </a:r>
            <a:r>
              <a:rPr lang="en-US" b="0" dirty="0" err="1" smtClean="0"/>
              <a:t>em</a:t>
            </a:r>
            <a:r>
              <a:rPr lang="en-US" b="0" dirty="0" smtClean="0"/>
              <a:t> </a:t>
            </a:r>
            <a:r>
              <a:rPr lang="en-US" dirty="0" smtClean="0">
                <a:solidFill>
                  <a:srgbClr val="A32638"/>
                </a:solidFill>
              </a:rPr>
              <a:t>performance</a:t>
            </a:r>
            <a:endParaRPr lang="en-US" b="0" dirty="0" smtClean="0"/>
          </a:p>
          <a:p>
            <a:pPr lvl="1">
              <a:defRPr/>
            </a:pPr>
            <a:r>
              <a:rPr lang="en-US" b="1" dirty="0" smtClean="0"/>
              <a:t>International Fire Engineering </a:t>
            </a:r>
            <a:r>
              <a:rPr lang="en-US" dirty="0" smtClean="0"/>
              <a:t>Guidelines </a:t>
            </a:r>
          </a:p>
          <a:p>
            <a:pPr lvl="1">
              <a:defRPr/>
            </a:pPr>
            <a:r>
              <a:rPr lang="en-US" dirty="0" smtClean="0"/>
              <a:t>British Standard </a:t>
            </a:r>
            <a:r>
              <a:rPr lang="en-US" b="1" dirty="0" smtClean="0"/>
              <a:t>BS 7974</a:t>
            </a:r>
          </a:p>
          <a:p>
            <a:pPr lvl="1">
              <a:defRPr/>
            </a:pPr>
            <a:r>
              <a:rPr lang="en-US" b="1" dirty="0" smtClean="0"/>
              <a:t>SFPE Engineering Guide </a:t>
            </a:r>
            <a:r>
              <a:rPr lang="en-US" dirty="0" err="1" smtClean="0"/>
              <a:t>para</a:t>
            </a:r>
            <a:r>
              <a:rPr lang="en-US" dirty="0" smtClean="0"/>
              <a:t/>
            </a:r>
            <a:br>
              <a:rPr lang="en-US" dirty="0" smtClean="0"/>
            </a:br>
            <a:r>
              <a:rPr lang="en-US" dirty="0" err="1" smtClean="0"/>
              <a:t>Proteção</a:t>
            </a:r>
            <a:r>
              <a:rPr lang="en-US" dirty="0" smtClean="0"/>
              <a:t> de </a:t>
            </a:r>
            <a:r>
              <a:rPr lang="en-US" dirty="0" err="1" smtClean="0"/>
              <a:t>Incêndio</a:t>
            </a:r>
            <a:r>
              <a:rPr lang="en-US" dirty="0" smtClean="0"/>
              <a:t> </a:t>
            </a:r>
            <a:r>
              <a:rPr lang="en-US" dirty="0" err="1" smtClean="0"/>
              <a:t>baseada</a:t>
            </a:r>
            <a:r>
              <a:rPr lang="en-US" dirty="0" smtClean="0"/>
              <a:t> </a:t>
            </a:r>
            <a:r>
              <a:rPr lang="en-US" dirty="0" err="1" smtClean="0"/>
              <a:t>em</a:t>
            </a:r>
            <a:r>
              <a:rPr lang="en-US" dirty="0" smtClean="0"/>
              <a:t> performance</a:t>
            </a:r>
          </a:p>
          <a:p>
            <a:pPr lvl="1">
              <a:defRPr/>
            </a:pPr>
            <a:r>
              <a:rPr lang="en-US" b="1" dirty="0" smtClean="0"/>
              <a:t>AS/NZ 4360 </a:t>
            </a:r>
            <a:r>
              <a:rPr lang="en-US" dirty="0" smtClean="0"/>
              <a:t>Risk Management Standard</a:t>
            </a:r>
          </a:p>
          <a:p>
            <a:pPr lvl="1">
              <a:defRPr/>
            </a:pPr>
            <a:r>
              <a:rPr lang="en-US" b="1" dirty="0" smtClean="0"/>
              <a:t>SFPE Handbook of Fire Protection Engineering </a:t>
            </a:r>
            <a:r>
              <a:rPr lang="en-US" dirty="0" smtClean="0"/>
              <a:t>Terceira </a:t>
            </a:r>
            <a:r>
              <a:rPr lang="en-US" dirty="0" err="1" smtClean="0"/>
              <a:t>Edição</a:t>
            </a:r>
            <a:endParaRPr lang="en-US" dirty="0" smtClean="0"/>
          </a:p>
          <a:p>
            <a:pPr eaLnBrk="1" hangingPunct="1">
              <a:spcBef>
                <a:spcPct val="0"/>
              </a:spcBef>
            </a:pPr>
            <a:r>
              <a:rPr lang="en-US" b="0" dirty="0" err="1" smtClean="0">
                <a:solidFill>
                  <a:srgbClr val="0077AA"/>
                </a:solidFill>
              </a:rPr>
              <a:t>Requer</a:t>
            </a:r>
            <a:r>
              <a:rPr lang="en-US" b="0" dirty="0" smtClean="0">
                <a:solidFill>
                  <a:srgbClr val="0077AA"/>
                </a:solidFill>
              </a:rPr>
              <a:t> </a:t>
            </a:r>
            <a:r>
              <a:rPr lang="en-US" dirty="0" err="1" smtClean="0">
                <a:solidFill>
                  <a:srgbClr val="0077AA"/>
                </a:solidFill>
              </a:rPr>
              <a:t>detecção</a:t>
            </a:r>
            <a:r>
              <a:rPr lang="en-US" dirty="0" smtClean="0">
                <a:solidFill>
                  <a:srgbClr val="0077AA"/>
                </a:solidFill>
              </a:rPr>
              <a:t> </a:t>
            </a:r>
            <a:r>
              <a:rPr lang="en-US" dirty="0" err="1" smtClean="0">
                <a:solidFill>
                  <a:srgbClr val="0077AA"/>
                </a:solidFill>
              </a:rPr>
              <a:t>automática</a:t>
            </a:r>
            <a:r>
              <a:rPr lang="en-US" dirty="0" smtClean="0">
                <a:solidFill>
                  <a:srgbClr val="0077AA"/>
                </a:solidFill>
              </a:rPr>
              <a:t> </a:t>
            </a:r>
            <a:r>
              <a:rPr lang="en-US" b="0" dirty="0" smtClean="0">
                <a:solidFill>
                  <a:srgbClr val="0077AA"/>
                </a:solidFill>
              </a:rPr>
              <a:t>com </a:t>
            </a:r>
            <a:r>
              <a:rPr lang="en-US" dirty="0" err="1" smtClean="0">
                <a:solidFill>
                  <a:srgbClr val="0077AA"/>
                </a:solidFill>
              </a:rPr>
              <a:t>aviso</a:t>
            </a:r>
            <a:r>
              <a:rPr lang="en-US" dirty="0" smtClean="0">
                <a:solidFill>
                  <a:srgbClr val="0077AA"/>
                </a:solidFill>
              </a:rPr>
              <a:t> </a:t>
            </a:r>
            <a:r>
              <a:rPr lang="en-US" dirty="0" err="1" smtClean="0">
                <a:solidFill>
                  <a:srgbClr val="0077AA"/>
                </a:solidFill>
              </a:rPr>
              <a:t>prévio</a:t>
            </a:r>
            <a:r>
              <a:rPr lang="en-US" b="0" dirty="0" smtClean="0">
                <a:solidFill>
                  <a:srgbClr val="0077AA"/>
                </a:solidFill>
              </a:rPr>
              <a:t> de </a:t>
            </a:r>
            <a:r>
              <a:rPr lang="en-US" b="0" dirty="0" err="1" smtClean="0">
                <a:solidFill>
                  <a:srgbClr val="0077AA"/>
                </a:solidFill>
              </a:rPr>
              <a:t>incêndio</a:t>
            </a:r>
            <a:endParaRPr lang="en-US" b="0" dirty="0" smtClean="0">
              <a:solidFill>
                <a:srgbClr val="0077AA"/>
              </a:solidFill>
            </a:endParaRPr>
          </a:p>
        </p:txBody>
      </p:sp>
      <p:sp>
        <p:nvSpPr>
          <p:cNvPr id="2560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Códigos</a:t>
            </a:r>
            <a:r>
              <a:rPr lang="en-US" dirty="0" smtClean="0"/>
              <a:t> e </a:t>
            </a:r>
            <a:r>
              <a:rPr lang="en-US" dirty="0" err="1" smtClean="0"/>
              <a:t>Aspiração</a:t>
            </a:r>
            <a:r>
              <a:rPr lang="en-US" dirty="0" smtClean="0"/>
              <a:t>: NFPA 75</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_NFPA75.png"/>
          <p:cNvPicPr>
            <a:picLocks noChangeAspect="1"/>
          </p:cNvPicPr>
          <p:nvPr/>
        </p:nvPicPr>
        <p:blipFill>
          <a:blip r:embed="rId3" cstate="print"/>
          <a:stretch>
            <a:fillRect/>
          </a:stretch>
        </p:blipFill>
        <p:spPr>
          <a:xfrm>
            <a:off x="377" y="283"/>
            <a:ext cx="9143245" cy="6857434"/>
          </a:xfrm>
          <a:prstGeom prst="rect">
            <a:avLst/>
          </a:prstGeom>
        </p:spPr>
      </p:pic>
      <p:sp>
        <p:nvSpPr>
          <p:cNvPr id="26626"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solidFill>
                  <a:srgbClr val="A32638"/>
                </a:solidFill>
              </a:rPr>
              <a:t>8.2 </a:t>
            </a:r>
            <a:r>
              <a:rPr lang="en-US" dirty="0" err="1" smtClean="0">
                <a:solidFill>
                  <a:srgbClr val="A32638"/>
                </a:solidFill>
              </a:rPr>
              <a:t>Sistemas</a:t>
            </a:r>
            <a:r>
              <a:rPr lang="en-US" dirty="0" smtClean="0">
                <a:solidFill>
                  <a:srgbClr val="A32638"/>
                </a:solidFill>
              </a:rPr>
              <a:t> de </a:t>
            </a:r>
            <a:r>
              <a:rPr lang="en-US" dirty="0" err="1" smtClean="0">
                <a:solidFill>
                  <a:srgbClr val="A32638"/>
                </a:solidFill>
              </a:rPr>
              <a:t>Detecção</a:t>
            </a:r>
            <a:r>
              <a:rPr lang="en-US" dirty="0" smtClean="0">
                <a:solidFill>
                  <a:srgbClr val="A32638"/>
                </a:solidFill>
              </a:rPr>
              <a:t> </a:t>
            </a:r>
            <a:r>
              <a:rPr lang="en-US" dirty="0" err="1" smtClean="0">
                <a:solidFill>
                  <a:srgbClr val="A32638"/>
                </a:solidFill>
              </a:rPr>
              <a:t>Automática</a:t>
            </a:r>
            <a:endParaRPr lang="en-US" dirty="0" smtClean="0">
              <a:solidFill>
                <a:srgbClr val="A32638"/>
              </a:solidFill>
            </a:endParaRPr>
          </a:p>
          <a:p>
            <a:pPr eaLnBrk="1" hangingPunct="1">
              <a:spcBef>
                <a:spcPct val="0"/>
              </a:spcBef>
            </a:pPr>
            <a:r>
              <a:rPr lang="en-US" b="0" dirty="0" err="1" smtClean="0"/>
              <a:t>Equipamento</a:t>
            </a:r>
            <a:r>
              <a:rPr lang="en-US" b="0" dirty="0" smtClean="0"/>
              <a:t> de </a:t>
            </a:r>
            <a:r>
              <a:rPr lang="en-US" b="0" dirty="0" err="1" smtClean="0"/>
              <a:t>Detecção</a:t>
            </a:r>
            <a:r>
              <a:rPr lang="en-US" b="0" dirty="0" smtClean="0"/>
              <a:t> </a:t>
            </a:r>
            <a:r>
              <a:rPr lang="en-US" b="0" dirty="0" err="1" smtClean="0"/>
              <a:t>Automática</a:t>
            </a:r>
            <a:r>
              <a:rPr lang="en-US" b="0" dirty="0" smtClean="0"/>
              <a:t> </a:t>
            </a:r>
            <a:r>
              <a:rPr lang="en-US" b="0" dirty="0" err="1" smtClean="0"/>
              <a:t>deve</a:t>
            </a:r>
            <a:r>
              <a:rPr lang="en-US" b="0" dirty="0" smtClean="0"/>
              <a:t> ser </a:t>
            </a:r>
            <a:r>
              <a:rPr lang="en-US" b="0" dirty="0" err="1" smtClean="0"/>
              <a:t>instalada</a:t>
            </a:r>
            <a:r>
              <a:rPr lang="en-US" b="0" dirty="0" smtClean="0"/>
              <a:t> </a:t>
            </a:r>
            <a:r>
              <a:rPr lang="en-US" b="0" dirty="0" err="1" smtClean="0"/>
              <a:t>para</a:t>
            </a:r>
            <a:r>
              <a:rPr lang="en-US" b="0" dirty="0" smtClean="0"/>
              <a:t> </a:t>
            </a:r>
            <a:r>
              <a:rPr lang="en-US" b="0" dirty="0" err="1" smtClean="0"/>
              <a:t>fornecer</a:t>
            </a:r>
            <a:r>
              <a:rPr lang="en-US" b="0" dirty="0" smtClean="0"/>
              <a:t> </a:t>
            </a:r>
            <a:r>
              <a:rPr lang="en-US" dirty="0" err="1" smtClean="0"/>
              <a:t>aviso</a:t>
            </a:r>
            <a:r>
              <a:rPr lang="en-US" dirty="0" smtClean="0"/>
              <a:t> </a:t>
            </a:r>
            <a:r>
              <a:rPr lang="en-US" dirty="0" err="1" smtClean="0"/>
              <a:t>prévio</a:t>
            </a:r>
            <a:r>
              <a:rPr lang="en-US" dirty="0" smtClean="0"/>
              <a:t> de </a:t>
            </a:r>
            <a:r>
              <a:rPr lang="en-US" dirty="0" err="1" smtClean="0"/>
              <a:t>incêndio</a:t>
            </a:r>
            <a:r>
              <a:rPr lang="en-US" dirty="0" smtClean="0"/>
              <a:t>.</a:t>
            </a:r>
            <a:r>
              <a:rPr lang="en-US" b="0" dirty="0" smtClean="0"/>
              <a:t> O </a:t>
            </a:r>
            <a:r>
              <a:rPr lang="en-US" b="0" dirty="0" err="1" smtClean="0"/>
              <a:t>equipamento</a:t>
            </a:r>
            <a:r>
              <a:rPr lang="en-US" b="0" dirty="0" smtClean="0"/>
              <a:t> </a:t>
            </a:r>
            <a:r>
              <a:rPr lang="en-US" b="0" dirty="0" err="1" smtClean="0"/>
              <a:t>usado</a:t>
            </a:r>
            <a:r>
              <a:rPr lang="en-US" b="0" dirty="0" smtClean="0"/>
              <a:t> </a:t>
            </a:r>
            <a:r>
              <a:rPr lang="en-US" b="0" dirty="0" err="1" smtClean="0"/>
              <a:t>deve</a:t>
            </a:r>
            <a:r>
              <a:rPr lang="en-US" b="0" dirty="0" smtClean="0"/>
              <a:t> ser um </a:t>
            </a:r>
            <a:r>
              <a:rPr lang="en-US" b="0" dirty="0" err="1" smtClean="0"/>
              <a:t>sistema</a:t>
            </a:r>
            <a:r>
              <a:rPr lang="en-US" b="0" dirty="0" smtClean="0"/>
              <a:t> do </a:t>
            </a:r>
            <a:r>
              <a:rPr lang="en-US" b="0" dirty="0" err="1" smtClean="0"/>
              <a:t>tipo</a:t>
            </a:r>
            <a:r>
              <a:rPr lang="en-US" b="0" dirty="0" smtClean="0"/>
              <a:t> </a:t>
            </a:r>
            <a:r>
              <a:rPr lang="en-US" b="0" dirty="0" err="1" smtClean="0"/>
              <a:t>detecção</a:t>
            </a:r>
            <a:r>
              <a:rPr lang="en-US" b="0" dirty="0" smtClean="0"/>
              <a:t> de </a:t>
            </a:r>
            <a:r>
              <a:rPr lang="en-US" b="0" dirty="0" err="1" smtClean="0"/>
              <a:t>fumaça</a:t>
            </a:r>
            <a:r>
              <a:rPr lang="en-US" b="0" dirty="0" smtClean="0"/>
              <a:t> </a:t>
            </a:r>
            <a:r>
              <a:rPr lang="en-US" b="0" dirty="0" err="1" smtClean="0"/>
              <a:t>listado</a:t>
            </a:r>
            <a:endParaRPr lang="en-US" b="0" dirty="0" smtClean="0"/>
          </a:p>
        </p:txBody>
      </p:sp>
      <p:sp>
        <p:nvSpPr>
          <p:cNvPr id="2662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75: IT Equipment Rooms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_NFPA75.png"/>
          <p:cNvPicPr>
            <a:picLocks noChangeAspect="1"/>
          </p:cNvPicPr>
          <p:nvPr/>
        </p:nvPicPr>
        <p:blipFill>
          <a:blip r:embed="rId3" cstate="print"/>
          <a:stretch>
            <a:fillRect/>
          </a:stretch>
        </p:blipFill>
        <p:spPr>
          <a:xfrm>
            <a:off x="377" y="283"/>
            <a:ext cx="9143245" cy="6857434"/>
          </a:xfrm>
          <a:prstGeom prst="rect">
            <a:avLst/>
          </a:prstGeom>
        </p:spPr>
      </p:pic>
      <p:sp>
        <p:nvSpPr>
          <p:cNvPr id="27650"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solidFill>
                  <a:srgbClr val="A32638"/>
                </a:solidFill>
              </a:rPr>
              <a:t>8.2.1 </a:t>
            </a:r>
            <a:r>
              <a:rPr lang="en-US" dirty="0" err="1" smtClean="0">
                <a:solidFill>
                  <a:srgbClr val="A32638"/>
                </a:solidFill>
              </a:rPr>
              <a:t>Sistemas</a:t>
            </a:r>
            <a:r>
              <a:rPr lang="en-US" dirty="0" smtClean="0">
                <a:solidFill>
                  <a:srgbClr val="A32638"/>
                </a:solidFill>
              </a:rPr>
              <a:t> de </a:t>
            </a:r>
            <a:r>
              <a:rPr lang="en-US" dirty="0" err="1" smtClean="0">
                <a:solidFill>
                  <a:srgbClr val="A32638"/>
                </a:solidFill>
              </a:rPr>
              <a:t>detecção</a:t>
            </a:r>
            <a:r>
              <a:rPr lang="en-US" dirty="0" smtClean="0">
                <a:solidFill>
                  <a:srgbClr val="A32638"/>
                </a:solidFill>
              </a:rPr>
              <a:t> </a:t>
            </a:r>
            <a:r>
              <a:rPr lang="en-US" dirty="0" err="1" smtClean="0">
                <a:solidFill>
                  <a:srgbClr val="A32638"/>
                </a:solidFill>
              </a:rPr>
              <a:t>automática</a:t>
            </a:r>
            <a:r>
              <a:rPr lang="en-US" dirty="0" smtClean="0">
                <a:solidFill>
                  <a:srgbClr val="A32638"/>
                </a:solidFill>
              </a:rPr>
              <a:t> </a:t>
            </a:r>
            <a:r>
              <a:rPr lang="en-US" b="0" dirty="0" err="1" smtClean="0"/>
              <a:t>devem</a:t>
            </a:r>
            <a:r>
              <a:rPr lang="en-US" b="0" dirty="0" smtClean="0"/>
              <a:t> ser </a:t>
            </a:r>
            <a:r>
              <a:rPr lang="en-US" b="0" dirty="0" err="1" smtClean="0"/>
              <a:t>instaladas</a:t>
            </a:r>
            <a:r>
              <a:rPr lang="en-US" b="0" dirty="0" smtClean="0"/>
              <a:t> </a:t>
            </a:r>
            <a:r>
              <a:rPr lang="en-US" b="0" dirty="0" err="1" smtClean="0"/>
              <a:t>nas</a:t>
            </a:r>
            <a:r>
              <a:rPr lang="en-US" b="0" dirty="0" smtClean="0"/>
              <a:t> </a:t>
            </a:r>
            <a:r>
              <a:rPr lang="en-US" b="0" dirty="0" err="1" smtClean="0"/>
              <a:t>seguintes</a:t>
            </a:r>
            <a:r>
              <a:rPr lang="en-US" b="0" dirty="0" smtClean="0"/>
              <a:t> </a:t>
            </a:r>
            <a:r>
              <a:rPr lang="en-US" b="0" dirty="0" err="1" smtClean="0"/>
              <a:t>localizações</a:t>
            </a:r>
            <a:r>
              <a:rPr lang="en-US" b="0" dirty="0" smtClean="0"/>
              <a:t>:</a:t>
            </a:r>
          </a:p>
          <a:p>
            <a:pPr marL="342900" lvl="1" indent="-342900" eaLnBrk="1" hangingPunct="1">
              <a:spcBef>
                <a:spcPct val="0"/>
              </a:spcBef>
              <a:buFont typeface="Calibri" pitchFamily="34" charset="0"/>
              <a:buAutoNum type="arabicPeriod"/>
            </a:pPr>
            <a:r>
              <a:rPr lang="en-US" b="1" dirty="0" smtClean="0"/>
              <a:t>No </a:t>
            </a:r>
            <a:r>
              <a:rPr lang="en-US" b="1" dirty="0" err="1" smtClean="0"/>
              <a:t>nível</a:t>
            </a:r>
            <a:r>
              <a:rPr lang="en-US" b="1" dirty="0" smtClean="0"/>
              <a:t> do </a:t>
            </a:r>
            <a:r>
              <a:rPr lang="en-US" b="1" dirty="0" err="1" smtClean="0"/>
              <a:t>teto</a:t>
            </a:r>
            <a:r>
              <a:rPr lang="en-US" b="1" dirty="0" smtClean="0"/>
              <a:t> </a:t>
            </a:r>
            <a:r>
              <a:rPr lang="en-US" dirty="0" err="1" smtClean="0"/>
              <a:t>ao</a:t>
            </a:r>
            <a:r>
              <a:rPr lang="en-US" dirty="0" smtClean="0"/>
              <a:t> </a:t>
            </a:r>
            <a:r>
              <a:rPr lang="en-US" dirty="0" err="1" smtClean="0"/>
              <a:t>longo</a:t>
            </a:r>
            <a:r>
              <a:rPr lang="en-US" dirty="0" smtClean="0"/>
              <a:t> </a:t>
            </a:r>
            <a:r>
              <a:rPr lang="en-US" dirty="0" err="1" smtClean="0"/>
              <a:t>da</a:t>
            </a:r>
            <a:r>
              <a:rPr lang="en-US" dirty="0" smtClean="0"/>
              <a:t> </a:t>
            </a:r>
            <a:r>
              <a:rPr lang="en-US" dirty="0" err="1" smtClean="0"/>
              <a:t>área</a:t>
            </a:r>
            <a:r>
              <a:rPr lang="en-US" dirty="0" smtClean="0"/>
              <a:t> de </a:t>
            </a:r>
            <a:r>
              <a:rPr lang="en-US" dirty="0" err="1" smtClean="0"/>
              <a:t>equipamentos</a:t>
            </a:r>
            <a:r>
              <a:rPr lang="en-US" dirty="0" smtClean="0"/>
              <a:t> de TI</a:t>
            </a:r>
          </a:p>
          <a:p>
            <a:pPr marL="342900" lvl="1" indent="-342900" eaLnBrk="1" hangingPunct="1">
              <a:spcBef>
                <a:spcPct val="0"/>
              </a:spcBef>
              <a:buFont typeface="Calibri" pitchFamily="34" charset="0"/>
              <a:buAutoNum type="arabicPeriod"/>
            </a:pPr>
            <a:r>
              <a:rPr lang="en-US" b="1" dirty="0" err="1" smtClean="0"/>
              <a:t>Abaixo</a:t>
            </a:r>
            <a:r>
              <a:rPr lang="en-US" b="1" dirty="0" smtClean="0"/>
              <a:t> do </a:t>
            </a:r>
            <a:r>
              <a:rPr lang="en-US" b="1" dirty="0" err="1" smtClean="0"/>
              <a:t>piso</a:t>
            </a:r>
            <a:r>
              <a:rPr lang="en-US" b="1" dirty="0" smtClean="0"/>
              <a:t> </a:t>
            </a:r>
            <a:r>
              <a:rPr lang="en-US" b="1" dirty="0" err="1" smtClean="0"/>
              <a:t>elevado</a:t>
            </a:r>
            <a:r>
              <a:rPr lang="en-US" b="1" dirty="0" smtClean="0"/>
              <a:t> </a:t>
            </a:r>
            <a:r>
              <a:rPr lang="en-US" dirty="0" err="1" smtClean="0"/>
              <a:t>da</a:t>
            </a:r>
            <a:r>
              <a:rPr lang="en-US" dirty="0" smtClean="0"/>
              <a:t> </a:t>
            </a:r>
            <a:r>
              <a:rPr lang="en-US" dirty="0" err="1" smtClean="0"/>
              <a:t>área</a:t>
            </a:r>
            <a:r>
              <a:rPr lang="en-US" dirty="0" smtClean="0"/>
              <a:t> de </a:t>
            </a:r>
            <a:r>
              <a:rPr lang="en-US" dirty="0" err="1" smtClean="0"/>
              <a:t>equipamentos</a:t>
            </a:r>
            <a:r>
              <a:rPr lang="en-US" dirty="0" smtClean="0"/>
              <a:t> de TI </a:t>
            </a:r>
            <a:r>
              <a:rPr lang="en-US" dirty="0" err="1" smtClean="0"/>
              <a:t>contendo</a:t>
            </a:r>
            <a:r>
              <a:rPr lang="en-US" dirty="0" smtClean="0"/>
              <a:t> </a:t>
            </a:r>
            <a:r>
              <a:rPr lang="en-US" dirty="0" err="1" smtClean="0"/>
              <a:t>cabos</a:t>
            </a:r>
            <a:endParaRPr lang="en-US" dirty="0" smtClean="0"/>
          </a:p>
          <a:p>
            <a:pPr marL="342900" lvl="1" indent="-342900" eaLnBrk="1" hangingPunct="1">
              <a:spcBef>
                <a:spcPct val="0"/>
              </a:spcBef>
              <a:buFont typeface="Calibri" pitchFamily="34" charset="0"/>
              <a:buAutoNum type="arabicPeriod"/>
            </a:pPr>
            <a:r>
              <a:rPr lang="en-US" b="1" dirty="0" err="1" smtClean="0"/>
              <a:t>Acima</a:t>
            </a:r>
            <a:r>
              <a:rPr lang="en-US" b="1" dirty="0" smtClean="0"/>
              <a:t> do </a:t>
            </a:r>
            <a:r>
              <a:rPr lang="en-US" b="1" dirty="0" err="1" smtClean="0"/>
              <a:t>teto</a:t>
            </a:r>
            <a:r>
              <a:rPr lang="en-US" b="1" dirty="0" smtClean="0"/>
              <a:t> </a:t>
            </a:r>
            <a:r>
              <a:rPr lang="en-US" b="1" dirty="0" err="1" smtClean="0"/>
              <a:t>suspendido</a:t>
            </a:r>
            <a:r>
              <a:rPr lang="en-US" b="1" dirty="0" smtClean="0"/>
              <a:t> e </a:t>
            </a:r>
            <a:r>
              <a:rPr lang="en-US" b="1" dirty="0" err="1" smtClean="0"/>
              <a:t>abaixo</a:t>
            </a:r>
            <a:r>
              <a:rPr lang="en-US" b="1" dirty="0" smtClean="0"/>
              <a:t> do </a:t>
            </a:r>
            <a:r>
              <a:rPr lang="en-US" b="1" dirty="0" err="1" smtClean="0"/>
              <a:t>piso</a:t>
            </a:r>
            <a:r>
              <a:rPr lang="en-US" b="1" dirty="0" smtClean="0"/>
              <a:t> </a:t>
            </a:r>
            <a:r>
              <a:rPr lang="en-US" b="1" dirty="0" err="1" smtClean="0"/>
              <a:t>elevado</a:t>
            </a:r>
            <a:r>
              <a:rPr lang="en-US" b="1" dirty="0" smtClean="0"/>
              <a:t> </a:t>
            </a:r>
            <a:r>
              <a:rPr lang="en-US" dirty="0" err="1" smtClean="0"/>
              <a:t>na</a:t>
            </a:r>
            <a:r>
              <a:rPr lang="en-US" dirty="0" smtClean="0"/>
              <a:t> </a:t>
            </a:r>
            <a:r>
              <a:rPr lang="en-US" dirty="0" err="1" smtClean="0"/>
              <a:t>área</a:t>
            </a:r>
            <a:r>
              <a:rPr lang="en-US" dirty="0" smtClean="0"/>
              <a:t> de </a:t>
            </a:r>
            <a:r>
              <a:rPr lang="en-US" dirty="0" err="1" smtClean="0"/>
              <a:t>equipamentos</a:t>
            </a:r>
            <a:r>
              <a:rPr lang="en-US" dirty="0" smtClean="0"/>
              <a:t> de TI </a:t>
            </a:r>
            <a:r>
              <a:rPr lang="en-US" dirty="0" err="1" smtClean="0"/>
              <a:t>onde</a:t>
            </a:r>
            <a:r>
              <a:rPr lang="en-US" dirty="0" smtClean="0"/>
              <a:t> </a:t>
            </a:r>
            <a:r>
              <a:rPr lang="en-US" dirty="0" err="1" smtClean="0"/>
              <a:t>estes</a:t>
            </a:r>
            <a:r>
              <a:rPr lang="en-US" dirty="0" smtClean="0"/>
              <a:t> </a:t>
            </a:r>
            <a:r>
              <a:rPr lang="en-US" dirty="0" err="1" smtClean="0"/>
              <a:t>equipamentos</a:t>
            </a:r>
            <a:r>
              <a:rPr lang="en-US" dirty="0" smtClean="0"/>
              <a:t> </a:t>
            </a:r>
            <a:r>
              <a:rPr lang="en-US" dirty="0" err="1" smtClean="0"/>
              <a:t>são</a:t>
            </a:r>
            <a:r>
              <a:rPr lang="en-US" dirty="0" smtClean="0"/>
              <a:t> </a:t>
            </a:r>
            <a:r>
              <a:rPr lang="en-US" dirty="0" err="1" smtClean="0"/>
              <a:t>usados</a:t>
            </a:r>
            <a:r>
              <a:rPr lang="en-US" dirty="0" smtClean="0"/>
              <a:t> </a:t>
            </a:r>
            <a:r>
              <a:rPr lang="en-US" dirty="0" err="1" smtClean="0"/>
              <a:t>para</a:t>
            </a:r>
            <a:r>
              <a:rPr lang="en-US" dirty="0" smtClean="0"/>
              <a:t> </a:t>
            </a:r>
            <a:r>
              <a:rPr lang="en-US" dirty="0" err="1" smtClean="0"/>
              <a:t>recircular</a:t>
            </a:r>
            <a:r>
              <a:rPr lang="en-US" dirty="0" smtClean="0"/>
              <a:t> </a:t>
            </a:r>
            <a:r>
              <a:rPr lang="en-US" dirty="0" err="1" smtClean="0"/>
              <a:t>ar</a:t>
            </a:r>
            <a:r>
              <a:rPr lang="en-US" dirty="0" smtClean="0"/>
              <a:t> </a:t>
            </a:r>
            <a:r>
              <a:rPr lang="en-US" dirty="0" err="1" smtClean="0"/>
              <a:t>para</a:t>
            </a:r>
            <a:r>
              <a:rPr lang="en-US" dirty="0" smtClean="0"/>
              <a:t> </a:t>
            </a:r>
            <a:r>
              <a:rPr lang="en-US" dirty="0" err="1" smtClean="0"/>
              <a:t>outras</a:t>
            </a:r>
            <a:r>
              <a:rPr lang="en-US" dirty="0" smtClean="0"/>
              <a:t> </a:t>
            </a:r>
            <a:r>
              <a:rPr lang="en-US" dirty="0" err="1" smtClean="0"/>
              <a:t>partes</a:t>
            </a:r>
            <a:r>
              <a:rPr lang="en-US" dirty="0" smtClean="0"/>
              <a:t> do </a:t>
            </a:r>
            <a:r>
              <a:rPr lang="en-US" dirty="0" err="1" smtClean="0"/>
              <a:t>prédio</a:t>
            </a:r>
            <a:endParaRPr lang="en-US" dirty="0" smtClean="0"/>
          </a:p>
        </p:txBody>
      </p:sp>
      <p:sp>
        <p:nvSpPr>
          <p:cNvPr id="2765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75: Salas de </a:t>
            </a:r>
            <a:r>
              <a:rPr lang="en-US" dirty="0" err="1" smtClean="0"/>
              <a:t>equipamentos</a:t>
            </a:r>
            <a:r>
              <a:rPr lang="en-US" dirty="0" smtClean="0"/>
              <a:t> de TI</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7" name="Text Placeholder 6"/>
          <p:cNvSpPr>
            <a:spLocks noGrp="1"/>
          </p:cNvSpPr>
          <p:nvPr>
            <p:ph type="body" sz="quarter" idx="10"/>
          </p:nvPr>
        </p:nvSpPr>
        <p:spPr>
          <a:xfrm>
            <a:off x="914400" y="1600200"/>
            <a:ext cx="4495800" cy="4495800"/>
          </a:xfrm>
        </p:spPr>
        <p:txBody>
          <a:bodyPr/>
          <a:lstStyle/>
          <a:p>
            <a:pPr eaLnBrk="1" hangingPunct="1">
              <a:spcBef>
                <a:spcPct val="0"/>
              </a:spcBef>
            </a:pPr>
            <a:r>
              <a:rPr lang="en-US" b="0" dirty="0" err="1" smtClean="0"/>
              <a:t>Abordagem</a:t>
            </a:r>
            <a:r>
              <a:rPr lang="en-US" dirty="0" smtClean="0">
                <a:solidFill>
                  <a:srgbClr val="A32638"/>
                </a:solidFill>
              </a:rPr>
              <a:t> </a:t>
            </a:r>
            <a:r>
              <a:rPr lang="en-US" dirty="0" err="1" smtClean="0">
                <a:solidFill>
                  <a:srgbClr val="A32638"/>
                </a:solidFill>
              </a:rPr>
              <a:t>prescritiva</a:t>
            </a:r>
            <a:r>
              <a:rPr lang="en-US" b="0" dirty="0" smtClean="0"/>
              <a:t> e </a:t>
            </a:r>
            <a:r>
              <a:rPr lang="en-US" b="0" dirty="0" err="1" smtClean="0"/>
              <a:t>baseada</a:t>
            </a:r>
            <a:r>
              <a:rPr lang="en-US" b="0" dirty="0" smtClean="0"/>
              <a:t> </a:t>
            </a:r>
            <a:r>
              <a:rPr lang="en-US" b="0" dirty="0" err="1" smtClean="0"/>
              <a:t>em</a:t>
            </a:r>
            <a:r>
              <a:rPr lang="en-US" b="0" dirty="0" smtClean="0"/>
              <a:t> </a:t>
            </a:r>
            <a:r>
              <a:rPr lang="en-US" dirty="0" smtClean="0">
                <a:solidFill>
                  <a:srgbClr val="A32638"/>
                </a:solidFill>
              </a:rPr>
              <a:t>performance</a:t>
            </a:r>
            <a:endParaRPr lang="en-US" b="0" dirty="0" smtClean="0"/>
          </a:p>
          <a:p>
            <a:pPr lvl="1">
              <a:defRPr/>
            </a:pPr>
            <a:r>
              <a:rPr lang="en-US" b="1" dirty="0" smtClean="0"/>
              <a:t>International Fire Engineering </a:t>
            </a:r>
            <a:r>
              <a:rPr lang="en-US" dirty="0" smtClean="0"/>
              <a:t>Guidelines </a:t>
            </a:r>
          </a:p>
          <a:p>
            <a:pPr lvl="1">
              <a:defRPr/>
            </a:pPr>
            <a:r>
              <a:rPr lang="en-US" dirty="0" smtClean="0"/>
              <a:t>British Standard </a:t>
            </a:r>
            <a:r>
              <a:rPr lang="en-US" b="1" dirty="0" smtClean="0"/>
              <a:t>BS 7974</a:t>
            </a:r>
          </a:p>
          <a:p>
            <a:pPr lvl="1">
              <a:defRPr/>
            </a:pPr>
            <a:r>
              <a:rPr lang="en-US" b="1" dirty="0" smtClean="0"/>
              <a:t>SFPE Engineering Guide</a:t>
            </a:r>
            <a:r>
              <a:rPr lang="en-US" dirty="0" smtClean="0"/>
              <a:t> </a:t>
            </a:r>
            <a:r>
              <a:rPr lang="en-US" dirty="0" err="1" smtClean="0"/>
              <a:t>para</a:t>
            </a:r>
            <a:r>
              <a:rPr lang="en-US" dirty="0" smtClean="0"/>
              <a:t/>
            </a:r>
            <a:br>
              <a:rPr lang="en-US" dirty="0" smtClean="0"/>
            </a:br>
            <a:r>
              <a:rPr lang="en-US" dirty="0" err="1" smtClean="0"/>
              <a:t>Proteção</a:t>
            </a:r>
            <a:r>
              <a:rPr lang="en-US" dirty="0" smtClean="0"/>
              <a:t> de </a:t>
            </a:r>
            <a:r>
              <a:rPr lang="en-US" dirty="0" err="1" smtClean="0"/>
              <a:t>Incêndio</a:t>
            </a:r>
            <a:r>
              <a:rPr lang="en-US" dirty="0" smtClean="0"/>
              <a:t> </a:t>
            </a:r>
            <a:r>
              <a:rPr lang="en-US" dirty="0" err="1" smtClean="0"/>
              <a:t>baseada</a:t>
            </a:r>
            <a:r>
              <a:rPr lang="en-US" dirty="0" smtClean="0"/>
              <a:t> </a:t>
            </a:r>
            <a:r>
              <a:rPr lang="en-US" dirty="0" err="1" smtClean="0"/>
              <a:t>em</a:t>
            </a:r>
            <a:r>
              <a:rPr lang="en-US" dirty="0" smtClean="0"/>
              <a:t> performance</a:t>
            </a:r>
          </a:p>
          <a:p>
            <a:pPr lvl="1">
              <a:defRPr/>
            </a:pPr>
            <a:r>
              <a:rPr lang="en-US" b="1" dirty="0" smtClean="0"/>
              <a:t>AS/NZ 4360 </a:t>
            </a:r>
            <a:r>
              <a:rPr lang="en-US" dirty="0" smtClean="0"/>
              <a:t>Risk Management Standard</a:t>
            </a:r>
          </a:p>
          <a:p>
            <a:pPr lvl="1">
              <a:defRPr/>
            </a:pPr>
            <a:r>
              <a:rPr lang="en-US" b="1" dirty="0" smtClean="0"/>
              <a:t>SFPE Handbook of Fire Protection Engineering</a:t>
            </a:r>
            <a:r>
              <a:rPr lang="en-US" dirty="0" smtClean="0"/>
              <a:t> Terceira </a:t>
            </a:r>
            <a:r>
              <a:rPr lang="en-US" dirty="0" err="1" smtClean="0"/>
              <a:t>Edição</a:t>
            </a:r>
            <a:endParaRPr lang="en-US" dirty="0" smtClean="0"/>
          </a:p>
          <a:p>
            <a:pPr marL="0" lvl="1" indent="0" eaLnBrk="1" hangingPunct="1">
              <a:spcBef>
                <a:spcPct val="0"/>
              </a:spcBef>
              <a:buNone/>
            </a:pPr>
            <a:r>
              <a:rPr lang="en-US" sz="2000" dirty="0" smtClean="0">
                <a:solidFill>
                  <a:srgbClr val="0077AA"/>
                </a:solidFill>
              </a:rPr>
              <a:t>Define </a:t>
            </a:r>
            <a:r>
              <a:rPr lang="en-US" sz="2000" b="1" dirty="0" err="1" smtClean="0">
                <a:solidFill>
                  <a:srgbClr val="0077AA"/>
                </a:solidFill>
              </a:rPr>
              <a:t>espaçamento</a:t>
            </a:r>
            <a:r>
              <a:rPr lang="en-US" sz="2000" b="1" dirty="0" smtClean="0">
                <a:solidFill>
                  <a:srgbClr val="0077AA"/>
                </a:solidFill>
              </a:rPr>
              <a:t> detector/</a:t>
            </a:r>
            <a:r>
              <a:rPr lang="en-US" sz="2000" b="1" dirty="0" err="1" smtClean="0">
                <a:solidFill>
                  <a:srgbClr val="0077AA"/>
                </a:solidFill>
              </a:rPr>
              <a:t>furo</a:t>
            </a:r>
            <a:r>
              <a:rPr lang="en-US" sz="2000" dirty="0" smtClean="0">
                <a:solidFill>
                  <a:srgbClr val="0077AA"/>
                </a:solidFill>
              </a:rPr>
              <a:t>, </a:t>
            </a:r>
            <a:r>
              <a:rPr lang="en-US" sz="2000" b="1" dirty="0" err="1" smtClean="0">
                <a:solidFill>
                  <a:srgbClr val="0077AA"/>
                </a:solidFill>
              </a:rPr>
              <a:t>área</a:t>
            </a:r>
            <a:r>
              <a:rPr lang="en-US" sz="2000" b="1" dirty="0" smtClean="0">
                <a:solidFill>
                  <a:srgbClr val="0077AA"/>
                </a:solidFill>
              </a:rPr>
              <a:t> de </a:t>
            </a:r>
            <a:r>
              <a:rPr lang="en-US" sz="2000" b="1" dirty="0" err="1" smtClean="0">
                <a:solidFill>
                  <a:srgbClr val="0077AA"/>
                </a:solidFill>
              </a:rPr>
              <a:t>cobertura</a:t>
            </a:r>
            <a:r>
              <a:rPr lang="en-US" sz="2000" dirty="0" smtClean="0">
                <a:solidFill>
                  <a:srgbClr val="0077AA"/>
                </a:solidFill>
              </a:rPr>
              <a:t>, e </a:t>
            </a:r>
            <a:r>
              <a:rPr lang="en-US" sz="2000" b="1" dirty="0" err="1" smtClean="0">
                <a:solidFill>
                  <a:srgbClr val="0077AA"/>
                </a:solidFill>
              </a:rPr>
              <a:t>sensibilidade</a:t>
            </a:r>
            <a:endParaRPr lang="en-US" sz="2000" b="1" dirty="0" smtClean="0">
              <a:solidFill>
                <a:srgbClr val="0077AA"/>
              </a:solidFill>
            </a:endParaRPr>
          </a:p>
        </p:txBody>
      </p:sp>
      <p:sp>
        <p:nvSpPr>
          <p:cNvPr id="2867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Códigos</a:t>
            </a:r>
            <a:r>
              <a:rPr lang="en-US" dirty="0" smtClean="0"/>
              <a:t> e </a:t>
            </a:r>
            <a:r>
              <a:rPr lang="en-US" dirty="0" err="1" smtClean="0"/>
              <a:t>Aspiração</a:t>
            </a:r>
            <a:r>
              <a:rPr lang="en-US" dirty="0" smtClean="0"/>
              <a:t>: NFPA 76</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29699" name="Text Placeholder 1"/>
          <p:cNvSpPr>
            <a:spLocks noGrp="1"/>
          </p:cNvSpPr>
          <p:nvPr>
            <p:ph type="body" sz="quarter" idx="10"/>
          </p:nvPr>
        </p:nvSpPr>
        <p:spPr bwMode="auto">
          <a:xfrm>
            <a:off x="685800" y="1600200"/>
            <a:ext cx="4495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Definições</a:t>
            </a:r>
            <a:r>
              <a:rPr lang="en-US" dirty="0" smtClean="0">
                <a:solidFill>
                  <a:srgbClr val="A32638"/>
                </a:solidFill>
              </a:rPr>
              <a:t> de </a:t>
            </a:r>
            <a:r>
              <a:rPr lang="en-US" dirty="0" err="1" smtClean="0">
                <a:solidFill>
                  <a:srgbClr val="A32638"/>
                </a:solidFill>
              </a:rPr>
              <a:t>Sistemas</a:t>
            </a:r>
            <a:r>
              <a:rPr lang="en-US" dirty="0" smtClean="0">
                <a:solidFill>
                  <a:srgbClr val="A32638"/>
                </a:solidFill>
              </a:rPr>
              <a:t> de </a:t>
            </a:r>
            <a:r>
              <a:rPr lang="en-US" dirty="0" err="1" smtClean="0">
                <a:solidFill>
                  <a:srgbClr val="A32638"/>
                </a:solidFill>
              </a:rPr>
              <a:t>Detecção</a:t>
            </a:r>
            <a:endParaRPr lang="en-US" dirty="0" smtClean="0">
              <a:solidFill>
                <a:srgbClr val="A32638"/>
              </a:solidFill>
            </a:endParaRPr>
          </a:p>
          <a:p>
            <a:pPr marL="0" lvl="1" indent="0" eaLnBrk="1" hangingPunct="1">
              <a:spcBef>
                <a:spcPct val="0"/>
              </a:spcBef>
              <a:buNone/>
            </a:pPr>
            <a:r>
              <a:rPr lang="en-US" sz="2000" b="1" dirty="0" smtClean="0"/>
              <a:t>3.5.1 Early Warning Fire Detection (EWFD) Systems</a:t>
            </a:r>
            <a:r>
              <a:rPr lang="en-US" sz="2000" dirty="0" smtClean="0"/>
              <a:t>. </a:t>
            </a:r>
            <a:r>
              <a:rPr lang="en-US" sz="2000" dirty="0" err="1" smtClean="0"/>
              <a:t>Sistemas</a:t>
            </a:r>
            <a:r>
              <a:rPr lang="en-US" sz="2000" dirty="0" smtClean="0"/>
              <a:t> </a:t>
            </a:r>
            <a:r>
              <a:rPr lang="en-US" sz="2000" dirty="0" err="1" smtClean="0"/>
              <a:t>que</a:t>
            </a:r>
            <a:r>
              <a:rPr lang="en-US" sz="2000" dirty="0" smtClean="0"/>
              <a:t> </a:t>
            </a:r>
            <a:r>
              <a:rPr lang="en-US" sz="2000" dirty="0" err="1" smtClean="0"/>
              <a:t>usam</a:t>
            </a:r>
            <a:r>
              <a:rPr lang="en-US" sz="2000" dirty="0" smtClean="0"/>
              <a:t> </a:t>
            </a:r>
            <a:r>
              <a:rPr lang="en-US" sz="2000" dirty="0" err="1" smtClean="0"/>
              <a:t>detectores</a:t>
            </a:r>
            <a:r>
              <a:rPr lang="en-US" sz="2000" dirty="0" smtClean="0"/>
              <a:t> de </a:t>
            </a:r>
            <a:r>
              <a:rPr lang="en-US" sz="2000" dirty="0" err="1" smtClean="0"/>
              <a:t>fumaça</a:t>
            </a:r>
            <a:r>
              <a:rPr lang="en-US" sz="2000" dirty="0" smtClean="0"/>
              <a:t>, </a:t>
            </a:r>
            <a:r>
              <a:rPr lang="en-US" sz="2000" dirty="0" err="1" smtClean="0"/>
              <a:t>calor</a:t>
            </a:r>
            <a:r>
              <a:rPr lang="en-US" sz="2000" dirty="0" smtClean="0"/>
              <a:t>, </a:t>
            </a:r>
            <a:r>
              <a:rPr lang="en-US" sz="2000" dirty="0" err="1" smtClean="0"/>
              <a:t>ou</a:t>
            </a:r>
            <a:r>
              <a:rPr lang="en-US" sz="2000" dirty="0" smtClean="0"/>
              <a:t> </a:t>
            </a:r>
            <a:r>
              <a:rPr lang="en-US" sz="2000" dirty="0" err="1" smtClean="0"/>
              <a:t>chama</a:t>
            </a:r>
            <a:r>
              <a:rPr lang="en-US" sz="2000" dirty="0" smtClean="0"/>
              <a:t> </a:t>
            </a:r>
            <a:r>
              <a:rPr lang="en-US" sz="2000" dirty="0" err="1" smtClean="0"/>
              <a:t>para</a:t>
            </a:r>
            <a:r>
              <a:rPr lang="en-US" sz="2000" dirty="0" smtClean="0"/>
              <a:t> </a:t>
            </a:r>
            <a:r>
              <a:rPr lang="en-US" sz="2000" dirty="0" err="1" smtClean="0"/>
              <a:t>detectar</a:t>
            </a:r>
            <a:r>
              <a:rPr lang="en-US" sz="2000" dirty="0" smtClean="0"/>
              <a:t> </a:t>
            </a:r>
            <a:r>
              <a:rPr lang="en-US" sz="2000" dirty="0" err="1" smtClean="0"/>
              <a:t>incêndios</a:t>
            </a:r>
            <a:r>
              <a:rPr lang="en-US" sz="2000" dirty="0" smtClean="0"/>
              <a:t> antes de </a:t>
            </a:r>
            <a:r>
              <a:rPr lang="en-US" sz="2000" dirty="0" err="1" smtClean="0"/>
              <a:t>condições</a:t>
            </a:r>
            <a:r>
              <a:rPr lang="en-US" sz="2000" dirty="0" smtClean="0"/>
              <a:t> </a:t>
            </a:r>
            <a:r>
              <a:rPr lang="en-US" sz="2000" dirty="0" err="1" smtClean="0"/>
              <a:t>ambienais</a:t>
            </a:r>
            <a:r>
              <a:rPr lang="en-US" sz="2000" dirty="0" smtClean="0"/>
              <a:t> </a:t>
            </a:r>
            <a:r>
              <a:rPr lang="en-US" sz="2000" dirty="0" err="1" smtClean="0"/>
              <a:t>que</a:t>
            </a:r>
            <a:r>
              <a:rPr lang="en-US" sz="2000" dirty="0" smtClean="0"/>
              <a:t> </a:t>
            </a:r>
            <a:r>
              <a:rPr lang="en-US" sz="2000" dirty="0" err="1" smtClean="0"/>
              <a:t>ameacem</a:t>
            </a:r>
            <a:r>
              <a:rPr lang="en-US" sz="2000" dirty="0" smtClean="0"/>
              <a:t> a </a:t>
            </a:r>
            <a:r>
              <a:rPr lang="en-US" sz="2000" dirty="0" err="1" smtClean="0"/>
              <a:t>vida</a:t>
            </a:r>
            <a:r>
              <a:rPr lang="en-US" sz="2000" dirty="0" smtClean="0"/>
              <a:t> </a:t>
            </a:r>
            <a:r>
              <a:rPr lang="en-US" sz="2000" dirty="0" err="1" smtClean="0"/>
              <a:t>humana</a:t>
            </a:r>
            <a:r>
              <a:rPr lang="en-US" sz="2000" dirty="0" smtClean="0"/>
              <a:t> </a:t>
            </a:r>
            <a:r>
              <a:rPr lang="en-US" sz="2000" dirty="0" err="1" smtClean="0"/>
              <a:t>ou</a:t>
            </a:r>
            <a:r>
              <a:rPr lang="en-US" sz="2000" dirty="0" smtClean="0"/>
              <a:t> </a:t>
            </a:r>
            <a:r>
              <a:rPr lang="en-US" sz="2000" dirty="0" err="1" smtClean="0"/>
              <a:t>causem</a:t>
            </a:r>
            <a:r>
              <a:rPr lang="en-US" sz="2000" dirty="0" smtClean="0"/>
              <a:t> </a:t>
            </a:r>
            <a:r>
              <a:rPr lang="en-US" sz="2000" dirty="0" err="1" smtClean="0"/>
              <a:t>danos</a:t>
            </a:r>
            <a:r>
              <a:rPr lang="en-US" sz="2000" dirty="0" smtClean="0"/>
              <a:t> </a:t>
            </a:r>
            <a:r>
              <a:rPr lang="en-US" sz="2000" dirty="0" err="1" smtClean="0"/>
              <a:t>significantes</a:t>
            </a:r>
            <a:r>
              <a:rPr lang="en-US" sz="2000" dirty="0" smtClean="0"/>
              <a:t> </a:t>
            </a:r>
            <a:r>
              <a:rPr lang="en-US" sz="2000" dirty="0" err="1" smtClean="0"/>
              <a:t>ao</a:t>
            </a:r>
            <a:r>
              <a:rPr lang="en-US" sz="2000" dirty="0" smtClean="0"/>
              <a:t> </a:t>
            </a:r>
            <a:r>
              <a:rPr lang="en-US" sz="2000" dirty="0" err="1" smtClean="0"/>
              <a:t>serviço</a:t>
            </a:r>
            <a:r>
              <a:rPr lang="en-US" sz="2000" dirty="0" smtClean="0"/>
              <a:t> de </a:t>
            </a:r>
            <a:r>
              <a:rPr lang="en-US" sz="2000" dirty="0" err="1" smtClean="0"/>
              <a:t>telecomunicação</a:t>
            </a:r>
            <a:r>
              <a:rPr lang="en-US" sz="2000" dirty="0" smtClean="0"/>
              <a:t>.</a:t>
            </a:r>
          </a:p>
          <a:p>
            <a:pPr eaLnBrk="1" hangingPunct="1">
              <a:spcBef>
                <a:spcPct val="0"/>
              </a:spcBef>
            </a:pPr>
            <a:endParaRPr lang="en-US" dirty="0" smtClean="0"/>
          </a:p>
        </p:txBody>
      </p:sp>
      <p:sp>
        <p:nvSpPr>
          <p:cNvPr id="2970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a:t>
            </a:r>
            <a:r>
              <a:rPr lang="en-US" dirty="0" smtClean="0"/>
              <a:t>de </a:t>
            </a:r>
            <a:r>
              <a:rPr lang="en-US" dirty="0" smtClean="0"/>
              <a:t>Telecom</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29699" name="Text Placeholder 1"/>
          <p:cNvSpPr>
            <a:spLocks noGrp="1"/>
          </p:cNvSpPr>
          <p:nvPr>
            <p:ph type="body" sz="quarter" idx="10"/>
          </p:nvPr>
        </p:nvSpPr>
        <p:spPr bwMode="auto">
          <a:xfrm>
            <a:off x="685800" y="1600200"/>
            <a:ext cx="45720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Definições</a:t>
            </a:r>
            <a:r>
              <a:rPr lang="en-US" dirty="0" smtClean="0">
                <a:solidFill>
                  <a:srgbClr val="A32638"/>
                </a:solidFill>
              </a:rPr>
              <a:t> de </a:t>
            </a:r>
            <a:r>
              <a:rPr lang="en-US" dirty="0" err="1" smtClean="0">
                <a:solidFill>
                  <a:srgbClr val="A32638"/>
                </a:solidFill>
              </a:rPr>
              <a:t>Sistemas</a:t>
            </a:r>
            <a:r>
              <a:rPr lang="en-US" dirty="0" smtClean="0">
                <a:solidFill>
                  <a:srgbClr val="A32638"/>
                </a:solidFill>
              </a:rPr>
              <a:t> de </a:t>
            </a:r>
            <a:r>
              <a:rPr lang="en-US" dirty="0" err="1" smtClean="0">
                <a:solidFill>
                  <a:srgbClr val="A32638"/>
                </a:solidFill>
              </a:rPr>
              <a:t>Detecção</a:t>
            </a:r>
            <a:endParaRPr lang="en-US" dirty="0" smtClean="0">
              <a:solidFill>
                <a:srgbClr val="A32638"/>
              </a:solidFill>
            </a:endParaRPr>
          </a:p>
          <a:p>
            <a:pPr marL="0" lvl="1" indent="0" eaLnBrk="1" hangingPunct="1">
              <a:spcBef>
                <a:spcPct val="0"/>
              </a:spcBef>
              <a:buNone/>
            </a:pPr>
            <a:r>
              <a:rPr lang="en-US" sz="2000" b="1" dirty="0" smtClean="0"/>
              <a:t>3.5.5 Standard Fire Detection (SFD) Systems. </a:t>
            </a:r>
            <a:r>
              <a:rPr lang="en-US" sz="2000" dirty="0" err="1" smtClean="0"/>
              <a:t>Sistemas</a:t>
            </a:r>
            <a:r>
              <a:rPr lang="en-US" sz="2000" dirty="0" smtClean="0"/>
              <a:t> </a:t>
            </a:r>
            <a:r>
              <a:rPr lang="en-US" sz="2000" dirty="0" err="1" smtClean="0"/>
              <a:t>que</a:t>
            </a:r>
            <a:r>
              <a:rPr lang="en-US" sz="2000" dirty="0" smtClean="0"/>
              <a:t> </a:t>
            </a:r>
            <a:r>
              <a:rPr lang="en-US" sz="2000" dirty="0" err="1" smtClean="0"/>
              <a:t>usam</a:t>
            </a:r>
            <a:r>
              <a:rPr lang="en-US" sz="2000" dirty="0" smtClean="0"/>
              <a:t> </a:t>
            </a:r>
            <a:r>
              <a:rPr lang="en-US" sz="2000" dirty="0" err="1" smtClean="0"/>
              <a:t>dispositivos</a:t>
            </a:r>
            <a:r>
              <a:rPr lang="en-US" sz="2000" dirty="0" smtClean="0"/>
              <a:t> de </a:t>
            </a:r>
            <a:r>
              <a:rPr lang="en-US" sz="2000" dirty="0" err="1" smtClean="0"/>
              <a:t>inicialização</a:t>
            </a:r>
            <a:r>
              <a:rPr lang="en-US" sz="2000" dirty="0" smtClean="0"/>
              <a:t> de </a:t>
            </a:r>
            <a:r>
              <a:rPr lang="en-US" sz="2000" dirty="0" err="1" smtClean="0"/>
              <a:t>detecção</a:t>
            </a:r>
            <a:r>
              <a:rPr lang="en-US" sz="2000" dirty="0" smtClean="0"/>
              <a:t> de </a:t>
            </a:r>
            <a:r>
              <a:rPr lang="en-US" sz="2000" dirty="0" err="1" smtClean="0"/>
              <a:t>incêndio</a:t>
            </a:r>
            <a:r>
              <a:rPr lang="en-US" sz="2000" dirty="0" smtClean="0"/>
              <a:t> </a:t>
            </a:r>
            <a:r>
              <a:rPr lang="en-US" sz="2000" dirty="0" err="1" smtClean="0"/>
              <a:t>para</a:t>
            </a:r>
            <a:r>
              <a:rPr lang="en-US" sz="2000" dirty="0" smtClean="0"/>
              <a:t> </a:t>
            </a:r>
            <a:r>
              <a:rPr lang="en-US" sz="2000" dirty="0" err="1" smtClean="0"/>
              <a:t>atingiar</a:t>
            </a:r>
            <a:r>
              <a:rPr lang="en-US" sz="2000" dirty="0" smtClean="0"/>
              <a:t> </a:t>
            </a:r>
            <a:r>
              <a:rPr lang="en-US" sz="2000" dirty="0" err="1" smtClean="0"/>
              <a:t>certa</a:t>
            </a:r>
            <a:r>
              <a:rPr lang="en-US" sz="2000" dirty="0" smtClean="0"/>
              <a:t> </a:t>
            </a:r>
            <a:r>
              <a:rPr lang="en-US" sz="2000" dirty="0" err="1" smtClean="0"/>
              <a:t>segurança</a:t>
            </a:r>
            <a:r>
              <a:rPr lang="en-US" sz="2000" dirty="0" smtClean="0"/>
              <a:t> a </a:t>
            </a:r>
            <a:r>
              <a:rPr lang="en-US" sz="2000" dirty="0" err="1" smtClean="0"/>
              <a:t>vida</a:t>
            </a:r>
            <a:r>
              <a:rPr lang="en-US" sz="2000" dirty="0" smtClean="0"/>
              <a:t> e </a:t>
            </a:r>
            <a:r>
              <a:rPr lang="en-US" sz="2000" dirty="0" err="1" smtClean="0"/>
              <a:t>proteção</a:t>
            </a:r>
            <a:r>
              <a:rPr lang="en-US" sz="2000" dirty="0" smtClean="0"/>
              <a:t> de </a:t>
            </a:r>
            <a:r>
              <a:rPr lang="en-US" sz="2000" dirty="0" err="1" smtClean="0"/>
              <a:t>propriedade</a:t>
            </a:r>
            <a:r>
              <a:rPr lang="en-US" sz="2000" dirty="0" smtClean="0"/>
              <a:t> </a:t>
            </a:r>
            <a:r>
              <a:rPr lang="en-US" sz="2000" dirty="0" err="1" smtClean="0"/>
              <a:t>em</a:t>
            </a:r>
            <a:r>
              <a:rPr lang="en-US" sz="2000" dirty="0" smtClean="0"/>
              <a:t> </a:t>
            </a:r>
            <a:r>
              <a:rPr lang="en-US" sz="2000" dirty="0" err="1" smtClean="0"/>
              <a:t>acordo</a:t>
            </a:r>
            <a:r>
              <a:rPr lang="en-US" sz="2000" dirty="0" smtClean="0"/>
              <a:t> com as </a:t>
            </a:r>
            <a:r>
              <a:rPr lang="en-US" sz="2000" dirty="0" err="1" smtClean="0"/>
              <a:t>normas</a:t>
            </a:r>
            <a:r>
              <a:rPr lang="en-US" sz="2000" dirty="0" smtClean="0"/>
              <a:t> </a:t>
            </a:r>
            <a:r>
              <a:rPr lang="en-US" sz="2000" dirty="0" err="1" smtClean="0"/>
              <a:t>aplicáveis</a:t>
            </a:r>
            <a:r>
              <a:rPr lang="en-US" sz="2000" dirty="0" smtClean="0"/>
              <a:t>.</a:t>
            </a:r>
          </a:p>
          <a:p>
            <a:pPr eaLnBrk="1" hangingPunct="1">
              <a:spcBef>
                <a:spcPct val="0"/>
              </a:spcBef>
            </a:pPr>
            <a:endParaRPr lang="en-US" dirty="0" smtClean="0"/>
          </a:p>
        </p:txBody>
      </p:sp>
      <p:sp>
        <p:nvSpPr>
          <p:cNvPr id="2970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29699" name="Text Placeholder 1"/>
          <p:cNvSpPr>
            <a:spLocks noGrp="1"/>
          </p:cNvSpPr>
          <p:nvPr>
            <p:ph type="body" sz="quarter" idx="10"/>
          </p:nvPr>
        </p:nvSpPr>
        <p:spPr bwMode="auto">
          <a:xfrm>
            <a:off x="762000" y="1600200"/>
            <a:ext cx="4495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Definições</a:t>
            </a:r>
            <a:r>
              <a:rPr lang="en-US" dirty="0" smtClean="0">
                <a:solidFill>
                  <a:srgbClr val="A32638"/>
                </a:solidFill>
              </a:rPr>
              <a:t> de </a:t>
            </a:r>
            <a:r>
              <a:rPr lang="en-US" dirty="0" err="1" smtClean="0">
                <a:solidFill>
                  <a:srgbClr val="A32638"/>
                </a:solidFill>
              </a:rPr>
              <a:t>Sistemas</a:t>
            </a:r>
            <a:r>
              <a:rPr lang="en-US" dirty="0" smtClean="0">
                <a:solidFill>
                  <a:srgbClr val="A32638"/>
                </a:solidFill>
              </a:rPr>
              <a:t> de </a:t>
            </a:r>
            <a:r>
              <a:rPr lang="en-US" dirty="0" err="1" smtClean="0">
                <a:solidFill>
                  <a:srgbClr val="A32638"/>
                </a:solidFill>
              </a:rPr>
              <a:t>Detecção</a:t>
            </a:r>
            <a:endParaRPr lang="en-US" dirty="0" smtClean="0">
              <a:solidFill>
                <a:srgbClr val="A32638"/>
              </a:solidFill>
            </a:endParaRPr>
          </a:p>
          <a:p>
            <a:pPr marL="0" lvl="1" indent="0" eaLnBrk="1" hangingPunct="1">
              <a:spcBef>
                <a:spcPct val="0"/>
              </a:spcBef>
              <a:buNone/>
            </a:pPr>
            <a:r>
              <a:rPr lang="en-US" sz="2000" b="1" dirty="0" smtClean="0"/>
              <a:t>3.5.6 Very Early Warning Fire Detection (VEWFD) Systems. </a:t>
            </a:r>
            <a:r>
              <a:rPr lang="en-US" sz="2000" dirty="0" err="1" smtClean="0"/>
              <a:t>Sistemas</a:t>
            </a:r>
            <a:r>
              <a:rPr lang="en-US" sz="2000" dirty="0" smtClean="0"/>
              <a:t> </a:t>
            </a:r>
            <a:r>
              <a:rPr lang="en-US" sz="2000" dirty="0" err="1" smtClean="0"/>
              <a:t>que</a:t>
            </a:r>
            <a:r>
              <a:rPr lang="en-US" sz="2000" dirty="0" smtClean="0"/>
              <a:t> </a:t>
            </a:r>
            <a:r>
              <a:rPr lang="en-US" sz="2000" dirty="0" err="1" smtClean="0"/>
              <a:t>detectam</a:t>
            </a:r>
            <a:r>
              <a:rPr lang="en-US" sz="2000" dirty="0" smtClean="0"/>
              <a:t> </a:t>
            </a:r>
            <a:r>
              <a:rPr lang="en-US" sz="2000" dirty="0" err="1" smtClean="0"/>
              <a:t>incêndios</a:t>
            </a:r>
            <a:r>
              <a:rPr lang="en-US" sz="2000" dirty="0" smtClean="0"/>
              <a:t> de </a:t>
            </a:r>
            <a:r>
              <a:rPr lang="en-US" sz="2000" dirty="0" err="1" smtClean="0"/>
              <a:t>baixa</a:t>
            </a:r>
            <a:r>
              <a:rPr lang="en-US" sz="2000" dirty="0" smtClean="0"/>
              <a:t> </a:t>
            </a:r>
            <a:r>
              <a:rPr lang="en-US" sz="2000" dirty="0" err="1" smtClean="0"/>
              <a:t>energia</a:t>
            </a:r>
            <a:r>
              <a:rPr lang="en-US" sz="2000" dirty="0" smtClean="0"/>
              <a:t> antes de </a:t>
            </a:r>
            <a:r>
              <a:rPr lang="en-US" sz="2000" dirty="0" err="1" smtClean="0"/>
              <a:t>condições</a:t>
            </a:r>
            <a:r>
              <a:rPr lang="en-US" sz="2000" dirty="0" smtClean="0"/>
              <a:t> </a:t>
            </a:r>
            <a:r>
              <a:rPr lang="en-US" sz="2000" dirty="0" err="1" smtClean="0"/>
              <a:t>ambientais</a:t>
            </a:r>
            <a:r>
              <a:rPr lang="en-US" sz="2000" dirty="0" smtClean="0"/>
              <a:t> </a:t>
            </a:r>
            <a:r>
              <a:rPr lang="en-US" sz="2000" dirty="0" err="1" smtClean="0"/>
              <a:t>que</a:t>
            </a:r>
            <a:r>
              <a:rPr lang="en-US" sz="2000" dirty="0" smtClean="0"/>
              <a:t> </a:t>
            </a:r>
            <a:r>
              <a:rPr lang="en-US" sz="2000" dirty="0" err="1" smtClean="0"/>
              <a:t>ameacem</a:t>
            </a:r>
            <a:r>
              <a:rPr lang="en-US" sz="2000" dirty="0" smtClean="0"/>
              <a:t> </a:t>
            </a:r>
            <a:r>
              <a:rPr lang="en-US" sz="2000" dirty="0" err="1" smtClean="0"/>
              <a:t>serviço</a:t>
            </a:r>
            <a:r>
              <a:rPr lang="en-US" sz="2000" dirty="0" smtClean="0"/>
              <a:t> de </a:t>
            </a:r>
            <a:r>
              <a:rPr lang="en-US" sz="2000" dirty="0" err="1" smtClean="0"/>
              <a:t>telecomunicação</a:t>
            </a:r>
            <a:r>
              <a:rPr lang="en-US" sz="2000" dirty="0" smtClean="0"/>
              <a:t>.</a:t>
            </a:r>
          </a:p>
          <a:p>
            <a:pPr eaLnBrk="1" hangingPunct="1">
              <a:spcBef>
                <a:spcPct val="0"/>
              </a:spcBef>
            </a:pPr>
            <a:endParaRPr lang="en-US" dirty="0" smtClean="0"/>
          </a:p>
        </p:txBody>
      </p:sp>
      <p:sp>
        <p:nvSpPr>
          <p:cNvPr id="2970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0723" name="Text Placeholder 1"/>
          <p:cNvSpPr>
            <a:spLocks noGrp="1"/>
          </p:cNvSpPr>
          <p:nvPr>
            <p:ph type="body" sz="quarter" idx="10"/>
          </p:nvPr>
        </p:nvSpPr>
        <p:spPr bwMode="auto">
          <a:xfrm>
            <a:off x="838200" y="1600200"/>
            <a:ext cx="44196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Detecção</a:t>
            </a:r>
            <a:r>
              <a:rPr lang="en-US" dirty="0" smtClean="0">
                <a:solidFill>
                  <a:srgbClr val="A32638"/>
                </a:solidFill>
              </a:rPr>
              <a:t> de </a:t>
            </a:r>
            <a:r>
              <a:rPr lang="en-US" dirty="0" err="1" smtClean="0">
                <a:solidFill>
                  <a:srgbClr val="A32638"/>
                </a:solidFill>
              </a:rPr>
              <a:t>Incêndio</a:t>
            </a:r>
            <a:endParaRPr lang="en-US" dirty="0" smtClean="0">
              <a:solidFill>
                <a:srgbClr val="A32638"/>
              </a:solidFill>
            </a:endParaRPr>
          </a:p>
          <a:p>
            <a:pPr marL="0" lvl="1" indent="0" eaLnBrk="1" hangingPunct="1">
              <a:spcBef>
                <a:spcPct val="0"/>
              </a:spcBef>
              <a:buNone/>
            </a:pPr>
            <a:r>
              <a:rPr lang="en-US" sz="2000" b="1" dirty="0" smtClean="0"/>
              <a:t>6.8.6.1 </a:t>
            </a:r>
            <a:r>
              <a:rPr lang="en-US" sz="2000" b="1" dirty="0" err="1" smtClean="0"/>
              <a:t>Geral</a:t>
            </a:r>
            <a:r>
              <a:rPr lang="en-US" sz="2000" b="1" dirty="0" smtClean="0"/>
              <a:t>. </a:t>
            </a:r>
            <a:r>
              <a:rPr lang="en-US" sz="2000" dirty="0" err="1" smtClean="0"/>
              <a:t>Em</a:t>
            </a:r>
            <a:r>
              <a:rPr lang="en-US" sz="2000" dirty="0" smtClean="0"/>
              <a:t> </a:t>
            </a:r>
            <a:r>
              <a:rPr lang="en-US" sz="2000" dirty="0" err="1" smtClean="0"/>
              <a:t>plantas</a:t>
            </a:r>
            <a:r>
              <a:rPr lang="en-US" sz="2000" dirty="0" smtClean="0"/>
              <a:t> de </a:t>
            </a:r>
            <a:r>
              <a:rPr lang="en-US" sz="2000" dirty="0" err="1" smtClean="0"/>
              <a:t>telecomunicações</a:t>
            </a:r>
            <a:r>
              <a:rPr lang="en-US" sz="2000" dirty="0" smtClean="0"/>
              <a:t> </a:t>
            </a:r>
            <a:r>
              <a:rPr lang="en-US" sz="2000" dirty="0" err="1" smtClean="0"/>
              <a:t>contendo</a:t>
            </a:r>
            <a:r>
              <a:rPr lang="en-US" sz="2000" dirty="0" smtClean="0"/>
              <a:t> </a:t>
            </a:r>
            <a:r>
              <a:rPr lang="en-US" sz="2000" dirty="0" err="1" smtClean="0"/>
              <a:t>mais</a:t>
            </a:r>
            <a:r>
              <a:rPr lang="en-US" sz="2000" dirty="0" smtClean="0"/>
              <a:t> de 232 m</a:t>
            </a:r>
            <a:r>
              <a:rPr lang="en-US" sz="2000" baseline="30000" dirty="0" smtClean="0"/>
              <a:t>2</a:t>
            </a:r>
            <a:r>
              <a:rPr lang="en-US" sz="2000" dirty="0" smtClean="0"/>
              <a:t> (2,500 ft</a:t>
            </a:r>
            <a:r>
              <a:rPr lang="en-US" sz="2000" baseline="30000" dirty="0" smtClean="0"/>
              <a:t>2</a:t>
            </a:r>
            <a:r>
              <a:rPr lang="en-US" sz="2000" dirty="0" smtClean="0"/>
              <a:t>) de </a:t>
            </a:r>
            <a:r>
              <a:rPr lang="en-US" sz="2000" dirty="0" err="1" smtClean="0"/>
              <a:t>áreas</a:t>
            </a:r>
            <a:r>
              <a:rPr lang="en-US" sz="2000" dirty="0" smtClean="0"/>
              <a:t> de </a:t>
            </a:r>
            <a:r>
              <a:rPr lang="en-US" sz="2000" dirty="0" err="1" smtClean="0"/>
              <a:t>equipamentos</a:t>
            </a:r>
            <a:r>
              <a:rPr lang="en-US" sz="2000" dirty="0" smtClean="0"/>
              <a:t> de </a:t>
            </a:r>
            <a:r>
              <a:rPr lang="en-US" sz="2000" dirty="0" err="1" smtClean="0"/>
              <a:t>processamento</a:t>
            </a:r>
            <a:r>
              <a:rPr lang="en-US" sz="2000" dirty="0" smtClean="0"/>
              <a:t> de </a:t>
            </a:r>
            <a:r>
              <a:rPr lang="en-US" sz="2000" dirty="0" err="1" smtClean="0"/>
              <a:t>sinais</a:t>
            </a:r>
            <a:r>
              <a:rPr lang="en-US" sz="2000" dirty="0" smtClean="0"/>
              <a:t>, </a:t>
            </a:r>
            <a:r>
              <a:rPr lang="en-US" sz="2000" dirty="0" err="1" smtClean="0"/>
              <a:t>essas</a:t>
            </a:r>
            <a:r>
              <a:rPr lang="en-US" sz="2000" dirty="0" smtClean="0"/>
              <a:t> </a:t>
            </a:r>
            <a:r>
              <a:rPr lang="en-US" sz="2000" dirty="0" err="1" smtClean="0"/>
              <a:t>áreas</a:t>
            </a:r>
            <a:r>
              <a:rPr lang="en-US" sz="2000" dirty="0" smtClean="0"/>
              <a:t> </a:t>
            </a:r>
            <a:r>
              <a:rPr lang="en-US" sz="2000" dirty="0" err="1" smtClean="0"/>
              <a:t>devem</a:t>
            </a:r>
            <a:r>
              <a:rPr lang="en-US" sz="2000" dirty="0" smtClean="0"/>
              <a:t> ser </a:t>
            </a:r>
            <a:r>
              <a:rPr lang="en-US" sz="2000" dirty="0" err="1" smtClean="0"/>
              <a:t>fornecidas</a:t>
            </a:r>
            <a:r>
              <a:rPr lang="en-US" sz="2000" dirty="0" smtClean="0"/>
              <a:t> com um </a:t>
            </a:r>
            <a:r>
              <a:rPr lang="en-US" sz="2000" dirty="0" err="1" smtClean="0"/>
              <a:t>sistema</a:t>
            </a:r>
            <a:r>
              <a:rPr lang="en-US" sz="2000" dirty="0" smtClean="0"/>
              <a:t> VEWFD </a:t>
            </a:r>
            <a:r>
              <a:rPr lang="en-US" sz="2000" dirty="0" err="1" smtClean="0"/>
              <a:t>para</a:t>
            </a:r>
            <a:r>
              <a:rPr lang="en-US" sz="2000" dirty="0" smtClean="0"/>
              <a:t> </a:t>
            </a:r>
            <a:r>
              <a:rPr lang="en-US" sz="2000" dirty="0" err="1" smtClean="0"/>
              <a:t>detecção</a:t>
            </a:r>
            <a:r>
              <a:rPr lang="en-US" sz="2000" dirty="0" smtClean="0"/>
              <a:t> e </a:t>
            </a:r>
            <a:r>
              <a:rPr lang="en-US" sz="2000" dirty="0" err="1" smtClean="0"/>
              <a:t>processamento</a:t>
            </a:r>
            <a:r>
              <a:rPr lang="en-US" sz="2000" dirty="0" smtClean="0"/>
              <a:t> de </a:t>
            </a:r>
            <a:r>
              <a:rPr lang="en-US" sz="2000" dirty="0" err="1" smtClean="0"/>
              <a:t>alarme</a:t>
            </a:r>
            <a:r>
              <a:rPr lang="en-US" sz="2000" dirty="0" smtClean="0"/>
              <a:t> </a:t>
            </a:r>
            <a:r>
              <a:rPr lang="en-US" sz="2000" dirty="0" err="1" smtClean="0"/>
              <a:t>em</a:t>
            </a:r>
            <a:r>
              <a:rPr lang="en-US" sz="2000" dirty="0" smtClean="0"/>
              <a:t> </a:t>
            </a:r>
            <a:r>
              <a:rPr lang="en-US" sz="2000" dirty="0" err="1" smtClean="0"/>
              <a:t>acordo</a:t>
            </a:r>
            <a:r>
              <a:rPr lang="en-US" sz="2000" dirty="0" smtClean="0"/>
              <a:t> com o </a:t>
            </a:r>
            <a:r>
              <a:rPr lang="en-US" sz="2000" dirty="0" err="1" smtClean="0"/>
              <a:t>Capítulo</a:t>
            </a:r>
            <a:r>
              <a:rPr lang="en-US" sz="2000" dirty="0" smtClean="0"/>
              <a:t> 8.</a:t>
            </a:r>
            <a:endParaRPr lang="en-US" dirty="0" smtClean="0"/>
          </a:p>
        </p:txBody>
      </p:sp>
      <p:sp>
        <p:nvSpPr>
          <p:cNvPr id="30724"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0723" name="Text Placeholder 1"/>
          <p:cNvSpPr>
            <a:spLocks noGrp="1"/>
          </p:cNvSpPr>
          <p:nvPr>
            <p:ph type="body" sz="quarter" idx="10"/>
          </p:nvPr>
        </p:nvSpPr>
        <p:spPr bwMode="auto">
          <a:xfrm>
            <a:off x="914400" y="1600200"/>
            <a:ext cx="43434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Detecção</a:t>
            </a:r>
            <a:r>
              <a:rPr lang="en-US" dirty="0" smtClean="0">
                <a:solidFill>
                  <a:srgbClr val="A32638"/>
                </a:solidFill>
              </a:rPr>
              <a:t> de </a:t>
            </a:r>
            <a:r>
              <a:rPr lang="en-US" dirty="0" err="1" smtClean="0">
                <a:solidFill>
                  <a:srgbClr val="A32638"/>
                </a:solidFill>
              </a:rPr>
              <a:t>Incêndio</a:t>
            </a:r>
            <a:endParaRPr lang="en-US" dirty="0" smtClean="0">
              <a:solidFill>
                <a:srgbClr val="A32638"/>
              </a:solidFill>
            </a:endParaRPr>
          </a:p>
          <a:p>
            <a:pPr marL="0" lvl="1" indent="0" eaLnBrk="1" hangingPunct="1">
              <a:spcBef>
                <a:spcPct val="0"/>
              </a:spcBef>
              <a:buNone/>
            </a:pPr>
            <a:r>
              <a:rPr lang="en-US" sz="2000" b="1" dirty="0" smtClean="0"/>
              <a:t>6.8.6.1.1 </a:t>
            </a:r>
            <a:r>
              <a:rPr lang="en-US" sz="2000" dirty="0" err="1" smtClean="0"/>
              <a:t>Em</a:t>
            </a:r>
            <a:r>
              <a:rPr lang="en-US" sz="2000" dirty="0" smtClean="0"/>
              <a:t> </a:t>
            </a:r>
            <a:r>
              <a:rPr lang="en-US" sz="2000" dirty="0" err="1" smtClean="0"/>
              <a:t>plantas</a:t>
            </a:r>
            <a:r>
              <a:rPr lang="en-US" sz="2000" dirty="0" smtClean="0"/>
              <a:t> de </a:t>
            </a:r>
            <a:r>
              <a:rPr lang="en-US" sz="2000" dirty="0" err="1" smtClean="0"/>
              <a:t>telecomunicações</a:t>
            </a:r>
            <a:r>
              <a:rPr lang="en-US" sz="2000" dirty="0" smtClean="0"/>
              <a:t> </a:t>
            </a:r>
            <a:r>
              <a:rPr lang="en-US" sz="2000" dirty="0" err="1" smtClean="0"/>
              <a:t>contendo</a:t>
            </a:r>
            <a:r>
              <a:rPr lang="en-US" sz="2000" dirty="0" smtClean="0"/>
              <a:t> 232 m</a:t>
            </a:r>
            <a:r>
              <a:rPr lang="en-US" sz="2000" baseline="30000" dirty="0" smtClean="0"/>
              <a:t>2</a:t>
            </a:r>
            <a:r>
              <a:rPr lang="en-US" sz="2000" dirty="0" smtClean="0"/>
              <a:t> (2,500 ft</a:t>
            </a:r>
            <a:r>
              <a:rPr lang="en-US" sz="2000" baseline="30000" dirty="0" smtClean="0"/>
              <a:t>2</a:t>
            </a:r>
            <a:r>
              <a:rPr lang="en-US" sz="2000" dirty="0" smtClean="0"/>
              <a:t>) </a:t>
            </a:r>
            <a:r>
              <a:rPr lang="en-US" sz="2000" dirty="0" err="1" smtClean="0"/>
              <a:t>ou</a:t>
            </a:r>
            <a:r>
              <a:rPr lang="en-US" sz="2000" dirty="0" smtClean="0"/>
              <a:t> </a:t>
            </a:r>
            <a:r>
              <a:rPr lang="en-US" sz="2000" dirty="0" err="1" smtClean="0"/>
              <a:t>menos</a:t>
            </a:r>
            <a:r>
              <a:rPr lang="en-US" sz="2000" dirty="0" smtClean="0"/>
              <a:t> de </a:t>
            </a:r>
            <a:r>
              <a:rPr lang="en-US" sz="2000" dirty="0" err="1" smtClean="0"/>
              <a:t>área</a:t>
            </a:r>
            <a:r>
              <a:rPr lang="en-US" sz="2000" dirty="0" smtClean="0"/>
              <a:t> de </a:t>
            </a:r>
            <a:r>
              <a:rPr lang="en-US" sz="2000" dirty="0" err="1" smtClean="0"/>
              <a:t>equipamentos</a:t>
            </a:r>
            <a:r>
              <a:rPr lang="en-US" sz="2000" dirty="0" smtClean="0"/>
              <a:t> de </a:t>
            </a:r>
            <a:r>
              <a:rPr lang="en-US" sz="2000" dirty="0" err="1" smtClean="0"/>
              <a:t>processamento</a:t>
            </a:r>
            <a:r>
              <a:rPr lang="en-US" sz="2000" dirty="0" smtClean="0"/>
              <a:t> de </a:t>
            </a:r>
            <a:r>
              <a:rPr lang="en-US" sz="2000" dirty="0" err="1" smtClean="0"/>
              <a:t>sinais</a:t>
            </a:r>
            <a:r>
              <a:rPr lang="en-US" sz="2000" dirty="0" smtClean="0"/>
              <a:t>, </a:t>
            </a:r>
            <a:r>
              <a:rPr lang="en-US" sz="2000" dirty="0" err="1" smtClean="0"/>
              <a:t>essas</a:t>
            </a:r>
            <a:r>
              <a:rPr lang="en-US" sz="2000" dirty="0" smtClean="0"/>
              <a:t> </a:t>
            </a:r>
            <a:r>
              <a:rPr lang="en-US" sz="2000" dirty="0" err="1" smtClean="0"/>
              <a:t>áreas</a:t>
            </a:r>
            <a:r>
              <a:rPr lang="en-US" sz="2000" dirty="0" smtClean="0"/>
              <a:t> </a:t>
            </a:r>
            <a:r>
              <a:rPr lang="en-US" sz="2000" dirty="0" err="1" smtClean="0"/>
              <a:t>devem</a:t>
            </a:r>
            <a:r>
              <a:rPr lang="en-US" sz="2000" dirty="0" smtClean="0"/>
              <a:t> ser </a:t>
            </a:r>
            <a:r>
              <a:rPr lang="en-US" sz="2000" dirty="0" err="1" smtClean="0"/>
              <a:t>fornecidas</a:t>
            </a:r>
            <a:r>
              <a:rPr lang="en-US" sz="2000" dirty="0" smtClean="0"/>
              <a:t> com um </a:t>
            </a:r>
            <a:r>
              <a:rPr lang="en-US" sz="2000" dirty="0" err="1" smtClean="0"/>
              <a:t>sistema</a:t>
            </a:r>
            <a:r>
              <a:rPr lang="en-US" sz="2000" dirty="0" smtClean="0"/>
              <a:t> EWFD </a:t>
            </a:r>
            <a:r>
              <a:rPr lang="en-US" sz="2000" dirty="0" err="1" smtClean="0"/>
              <a:t>para</a:t>
            </a:r>
            <a:r>
              <a:rPr lang="en-US" sz="2000" dirty="0" smtClean="0"/>
              <a:t> </a:t>
            </a:r>
            <a:r>
              <a:rPr lang="en-US" sz="2000" dirty="0" err="1" smtClean="0"/>
              <a:t>detecção</a:t>
            </a:r>
            <a:r>
              <a:rPr lang="en-US" sz="2000" dirty="0" smtClean="0"/>
              <a:t> e </a:t>
            </a:r>
            <a:r>
              <a:rPr lang="en-US" sz="2000" dirty="0" err="1" smtClean="0"/>
              <a:t>processamento</a:t>
            </a:r>
            <a:r>
              <a:rPr lang="en-US" sz="2000" dirty="0" smtClean="0"/>
              <a:t> de </a:t>
            </a:r>
            <a:r>
              <a:rPr lang="en-US" sz="2000" dirty="0" err="1" smtClean="0"/>
              <a:t>alarme</a:t>
            </a:r>
            <a:r>
              <a:rPr lang="en-US" sz="2000" dirty="0" smtClean="0"/>
              <a:t> </a:t>
            </a:r>
            <a:r>
              <a:rPr lang="en-US" sz="2000" dirty="0" err="1" smtClean="0"/>
              <a:t>em</a:t>
            </a:r>
            <a:r>
              <a:rPr lang="en-US" sz="2000" dirty="0" smtClean="0"/>
              <a:t> </a:t>
            </a:r>
            <a:r>
              <a:rPr lang="en-US" sz="2000" dirty="0" err="1" smtClean="0"/>
              <a:t>acordo</a:t>
            </a:r>
            <a:r>
              <a:rPr lang="en-US" sz="2000" dirty="0" smtClean="0"/>
              <a:t> com o </a:t>
            </a:r>
            <a:r>
              <a:rPr lang="en-US" sz="2000" dirty="0" err="1" smtClean="0"/>
              <a:t>Capítulo</a:t>
            </a:r>
            <a:r>
              <a:rPr lang="en-US" sz="2000" dirty="0" smtClean="0"/>
              <a:t> 8.</a:t>
            </a:r>
            <a:endParaRPr lang="en-US" dirty="0" smtClean="0"/>
          </a:p>
        </p:txBody>
      </p:sp>
      <p:sp>
        <p:nvSpPr>
          <p:cNvPr id="30724"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1747" name="Text Placeholder 1"/>
          <p:cNvSpPr>
            <a:spLocks noGrp="1"/>
          </p:cNvSpPr>
          <p:nvPr>
            <p:ph type="body" sz="quarter" idx="10"/>
          </p:nvPr>
        </p:nvSpPr>
        <p:spPr bwMode="auto">
          <a:xfrm>
            <a:off x="914400" y="1600200"/>
            <a:ext cx="4343400" cy="46482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Capítulo</a:t>
            </a:r>
            <a:r>
              <a:rPr lang="en-US" dirty="0" smtClean="0">
                <a:solidFill>
                  <a:srgbClr val="A32638"/>
                </a:solidFill>
              </a:rPr>
              <a:t> 8.4</a:t>
            </a:r>
          </a:p>
          <a:p>
            <a:pPr marL="0" lvl="1">
              <a:buNone/>
              <a:defRPr/>
            </a:pPr>
            <a:r>
              <a:rPr lang="en-US" sz="2000" b="1" dirty="0" smtClean="0"/>
              <a:t>8.4.2.2.4 </a:t>
            </a:r>
            <a:r>
              <a:rPr lang="en-US" sz="2000" dirty="0" err="1" smtClean="0"/>
              <a:t>Sinais</a:t>
            </a:r>
            <a:r>
              <a:rPr lang="en-US" sz="2000" dirty="0" smtClean="0"/>
              <a:t> </a:t>
            </a:r>
            <a:r>
              <a:rPr lang="en-US" sz="2000" dirty="0" err="1" smtClean="0"/>
              <a:t>supervisórios</a:t>
            </a:r>
            <a:r>
              <a:rPr lang="en-US" sz="2000" dirty="0" smtClean="0"/>
              <a:t> </a:t>
            </a:r>
            <a:r>
              <a:rPr lang="en-US" sz="2000" dirty="0" err="1" smtClean="0"/>
              <a:t>devem</a:t>
            </a:r>
            <a:r>
              <a:rPr lang="en-US" sz="2000" dirty="0" smtClean="0"/>
              <a:t> </a:t>
            </a:r>
            <a:r>
              <a:rPr lang="en-US" sz="2000" dirty="0" err="1" smtClean="0"/>
              <a:t>incluir</a:t>
            </a:r>
            <a:r>
              <a:rPr lang="en-US" sz="2000" dirty="0" smtClean="0"/>
              <a:t>, </a:t>
            </a:r>
            <a:r>
              <a:rPr lang="en-US" sz="2000" dirty="0" err="1" smtClean="0"/>
              <a:t>mas</a:t>
            </a:r>
            <a:r>
              <a:rPr lang="en-US" sz="2000" dirty="0" smtClean="0"/>
              <a:t> </a:t>
            </a:r>
            <a:r>
              <a:rPr lang="en-US" sz="2000" dirty="0" err="1" smtClean="0"/>
              <a:t>não</a:t>
            </a:r>
            <a:r>
              <a:rPr lang="en-US" sz="2000" dirty="0" smtClean="0"/>
              <a:t> ser </a:t>
            </a:r>
            <a:r>
              <a:rPr lang="en-US" sz="2000" dirty="0" err="1" smtClean="0"/>
              <a:t>limitados</a:t>
            </a:r>
            <a:r>
              <a:rPr lang="en-US" sz="2000" dirty="0" smtClean="0"/>
              <a:t> a:</a:t>
            </a:r>
          </a:p>
          <a:p>
            <a:pPr marL="342900" lvl="1" indent="-342900">
              <a:buFont typeface="+mj-lt"/>
              <a:buAutoNum type="arabicPeriod"/>
              <a:defRPr/>
            </a:pPr>
            <a:r>
              <a:rPr lang="en-US" dirty="0" err="1" smtClean="0"/>
              <a:t>Sinal</a:t>
            </a:r>
            <a:r>
              <a:rPr lang="en-US" dirty="0" smtClean="0"/>
              <a:t> de </a:t>
            </a:r>
            <a:r>
              <a:rPr lang="en-US" dirty="0" err="1" smtClean="0"/>
              <a:t>alerta</a:t>
            </a:r>
            <a:r>
              <a:rPr lang="en-US" dirty="0" smtClean="0"/>
              <a:t> (</a:t>
            </a:r>
            <a:r>
              <a:rPr lang="en-US" dirty="0" err="1" smtClean="0"/>
              <a:t>pré-alarme</a:t>
            </a:r>
            <a:r>
              <a:rPr lang="en-US" dirty="0" smtClean="0"/>
              <a:t>) de um </a:t>
            </a:r>
            <a:r>
              <a:rPr lang="en-US" dirty="0" err="1" smtClean="0"/>
              <a:t>sistema</a:t>
            </a:r>
            <a:r>
              <a:rPr lang="en-US" dirty="0" smtClean="0"/>
              <a:t> VEWFD</a:t>
            </a:r>
          </a:p>
          <a:p>
            <a:pPr marL="342900" lvl="1" indent="-342900">
              <a:buFont typeface="+mj-lt"/>
              <a:buAutoNum type="arabicPeriod"/>
              <a:defRPr/>
            </a:pPr>
            <a:r>
              <a:rPr lang="en-US" dirty="0" err="1" smtClean="0"/>
              <a:t>Dispositivos</a:t>
            </a:r>
            <a:r>
              <a:rPr lang="en-US" dirty="0" smtClean="0"/>
              <a:t> de </a:t>
            </a:r>
            <a:r>
              <a:rPr lang="en-US" dirty="0" err="1" smtClean="0"/>
              <a:t>inicialização</a:t>
            </a:r>
            <a:r>
              <a:rPr lang="en-US" dirty="0" smtClean="0"/>
              <a:t> de </a:t>
            </a:r>
            <a:r>
              <a:rPr lang="en-US" dirty="0" err="1" smtClean="0"/>
              <a:t>alarme</a:t>
            </a:r>
            <a:r>
              <a:rPr lang="en-US" dirty="0" smtClean="0"/>
              <a:t> de </a:t>
            </a:r>
            <a:r>
              <a:rPr lang="en-US" dirty="0" err="1" smtClean="0"/>
              <a:t>incêndio</a:t>
            </a:r>
            <a:r>
              <a:rPr lang="en-US" dirty="0" smtClean="0"/>
              <a:t> (</a:t>
            </a:r>
            <a:r>
              <a:rPr lang="en-US" dirty="0" err="1" smtClean="0"/>
              <a:t>p.ex</a:t>
            </a:r>
            <a:r>
              <a:rPr lang="en-US" dirty="0" smtClean="0"/>
              <a:t>. </a:t>
            </a:r>
            <a:r>
              <a:rPr lang="en-US" dirty="0" err="1" smtClean="0"/>
              <a:t>Detectores</a:t>
            </a:r>
            <a:r>
              <a:rPr lang="en-US" dirty="0" smtClean="0"/>
              <a:t> de </a:t>
            </a:r>
            <a:r>
              <a:rPr lang="en-US" dirty="0" err="1" smtClean="0"/>
              <a:t>fumaça</a:t>
            </a:r>
            <a:r>
              <a:rPr lang="en-US" dirty="0" smtClean="0"/>
              <a:t> </a:t>
            </a:r>
            <a:r>
              <a:rPr lang="en-US" dirty="0" err="1" smtClean="0"/>
              <a:t>para</a:t>
            </a:r>
            <a:r>
              <a:rPr lang="en-US" dirty="0" smtClean="0"/>
              <a:t> </a:t>
            </a:r>
            <a:r>
              <a:rPr lang="en-US" dirty="0" err="1" smtClean="0"/>
              <a:t>dutos</a:t>
            </a:r>
            <a:r>
              <a:rPr lang="en-US" dirty="0" smtClean="0"/>
              <a:t>)</a:t>
            </a:r>
          </a:p>
          <a:p>
            <a:pPr marL="342900" lvl="1" indent="-342900">
              <a:buFont typeface="+mj-lt"/>
              <a:buAutoNum type="arabicPeriod"/>
              <a:defRPr/>
            </a:pPr>
            <a:r>
              <a:rPr lang="en-US" dirty="0" smtClean="0"/>
              <a:t>Chaves </a:t>
            </a:r>
            <a:r>
              <a:rPr lang="en-US" dirty="0" err="1" smtClean="0"/>
              <a:t>supervisórias</a:t>
            </a:r>
            <a:r>
              <a:rPr lang="en-US" dirty="0" smtClean="0"/>
              <a:t> de </a:t>
            </a:r>
            <a:r>
              <a:rPr lang="en-US" dirty="0" err="1" smtClean="0"/>
              <a:t>Válvula</a:t>
            </a:r>
            <a:r>
              <a:rPr lang="en-US" dirty="0" smtClean="0"/>
              <a:t> Sprinkler</a:t>
            </a:r>
          </a:p>
          <a:p>
            <a:pPr marL="342900" lvl="1" indent="-342900">
              <a:buFont typeface="+mj-lt"/>
              <a:buAutoNum type="arabicPeriod"/>
              <a:defRPr/>
            </a:pPr>
            <a:r>
              <a:rPr lang="en-US" dirty="0" err="1" smtClean="0"/>
              <a:t>Condições</a:t>
            </a:r>
            <a:r>
              <a:rPr lang="en-US" dirty="0" smtClean="0"/>
              <a:t> </a:t>
            </a:r>
            <a:r>
              <a:rPr lang="en-US" dirty="0" err="1" smtClean="0"/>
              <a:t>alternadoras</a:t>
            </a:r>
            <a:r>
              <a:rPr lang="en-US" dirty="0" smtClean="0"/>
              <a:t> off-normal</a:t>
            </a:r>
          </a:p>
          <a:p>
            <a:pPr marL="342900" lvl="1" indent="-342900">
              <a:buFont typeface="+mj-lt"/>
              <a:buAutoNum type="arabicPeriod"/>
              <a:defRPr/>
            </a:pPr>
            <a:r>
              <a:rPr lang="en-US" dirty="0" err="1" smtClean="0"/>
              <a:t>Outras</a:t>
            </a:r>
            <a:r>
              <a:rPr lang="en-US" dirty="0" smtClean="0"/>
              <a:t> </a:t>
            </a:r>
            <a:r>
              <a:rPr lang="en-US" dirty="0" err="1" smtClean="0"/>
              <a:t>condições</a:t>
            </a:r>
            <a:r>
              <a:rPr lang="en-US" dirty="0" smtClean="0"/>
              <a:t> </a:t>
            </a:r>
            <a:r>
              <a:rPr lang="en-US" dirty="0" err="1" smtClean="0"/>
              <a:t>anormais</a:t>
            </a:r>
            <a:r>
              <a:rPr lang="en-US" dirty="0" smtClean="0"/>
              <a:t> </a:t>
            </a:r>
            <a:r>
              <a:rPr lang="en-US" dirty="0" err="1" smtClean="0"/>
              <a:t>relacionadas</a:t>
            </a:r>
            <a:r>
              <a:rPr lang="en-US" dirty="0" smtClean="0"/>
              <a:t> a </a:t>
            </a:r>
            <a:r>
              <a:rPr lang="en-US" dirty="0" err="1" smtClean="0"/>
              <a:t>segurança</a:t>
            </a:r>
            <a:r>
              <a:rPr lang="en-US" dirty="0" smtClean="0"/>
              <a:t> contra </a:t>
            </a:r>
            <a:r>
              <a:rPr lang="en-US" dirty="0" err="1" smtClean="0"/>
              <a:t>incêndio</a:t>
            </a:r>
            <a:endParaRPr lang="en-US" dirty="0" smtClean="0"/>
          </a:p>
          <a:p>
            <a:pPr eaLnBrk="1" hangingPunct="1">
              <a:spcBef>
                <a:spcPct val="0"/>
              </a:spcBef>
            </a:pPr>
            <a:endParaRPr lang="en-US" dirty="0" smtClean="0"/>
          </a:p>
        </p:txBody>
      </p:sp>
      <p:sp>
        <p:nvSpPr>
          <p:cNvPr id="3174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1747" name="Text Placeholder 1"/>
          <p:cNvSpPr>
            <a:spLocks noGrp="1"/>
          </p:cNvSpPr>
          <p:nvPr>
            <p:ph type="body" sz="quarter" idx="10"/>
          </p:nvPr>
        </p:nvSpPr>
        <p:spPr bwMode="auto">
          <a:xfrm>
            <a:off x="914400" y="1600200"/>
            <a:ext cx="36576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Capítulo</a:t>
            </a:r>
            <a:r>
              <a:rPr lang="en-US" dirty="0" smtClean="0">
                <a:solidFill>
                  <a:srgbClr val="A32638"/>
                </a:solidFill>
              </a:rPr>
              <a:t> 8.4</a:t>
            </a:r>
          </a:p>
          <a:p>
            <a:pPr marL="0" lvl="1" indent="0" eaLnBrk="1" hangingPunct="1">
              <a:spcBef>
                <a:spcPct val="0"/>
              </a:spcBef>
              <a:buNone/>
            </a:pPr>
            <a:r>
              <a:rPr lang="en-US" sz="2000" b="1" dirty="0" smtClean="0"/>
              <a:t>8.4.2.2.7 </a:t>
            </a:r>
            <a:r>
              <a:rPr lang="en-US" sz="2000" dirty="0" smtClean="0"/>
              <a:t>O </a:t>
            </a:r>
            <a:r>
              <a:rPr lang="en-US" sz="2000" dirty="0" err="1" smtClean="0"/>
              <a:t>sinal</a:t>
            </a:r>
            <a:r>
              <a:rPr lang="en-US" sz="2000" dirty="0" smtClean="0"/>
              <a:t> de </a:t>
            </a:r>
            <a:r>
              <a:rPr lang="en-US" sz="2000" dirty="0" err="1" smtClean="0"/>
              <a:t>alerta</a:t>
            </a:r>
            <a:r>
              <a:rPr lang="en-US" sz="2000" dirty="0" smtClean="0"/>
              <a:t> de </a:t>
            </a:r>
            <a:r>
              <a:rPr lang="en-US" sz="2000" dirty="0" err="1" smtClean="0"/>
              <a:t>pré-alarme</a:t>
            </a:r>
            <a:r>
              <a:rPr lang="en-US" sz="2000" dirty="0" smtClean="0"/>
              <a:t> do </a:t>
            </a:r>
            <a:r>
              <a:rPr lang="en-US" sz="2000" dirty="0" err="1" smtClean="0"/>
              <a:t>sistema</a:t>
            </a:r>
            <a:r>
              <a:rPr lang="en-US" sz="2000" dirty="0" smtClean="0"/>
              <a:t> VEWFD </a:t>
            </a:r>
            <a:r>
              <a:rPr lang="en-US" sz="2000" dirty="0" err="1" smtClean="0"/>
              <a:t>deve</a:t>
            </a:r>
            <a:r>
              <a:rPr lang="en-US" sz="2000" dirty="0" smtClean="0"/>
              <a:t> ser </a:t>
            </a:r>
            <a:r>
              <a:rPr lang="en-US" sz="2000" dirty="0" err="1" smtClean="0"/>
              <a:t>distinguível</a:t>
            </a:r>
            <a:r>
              <a:rPr lang="en-US" sz="2000" dirty="0" smtClean="0"/>
              <a:t> de </a:t>
            </a:r>
            <a:r>
              <a:rPr lang="en-US" sz="2000" dirty="0" err="1" smtClean="0"/>
              <a:t>qualquer</a:t>
            </a:r>
            <a:r>
              <a:rPr lang="en-US" sz="2000" dirty="0" smtClean="0"/>
              <a:t> </a:t>
            </a:r>
            <a:r>
              <a:rPr lang="en-US" sz="2000" dirty="0" err="1" smtClean="0"/>
              <a:t>outro</a:t>
            </a:r>
            <a:r>
              <a:rPr lang="en-US" sz="2000" dirty="0" smtClean="0"/>
              <a:t> </a:t>
            </a:r>
            <a:r>
              <a:rPr lang="en-US" sz="2000" dirty="0" err="1" smtClean="0"/>
              <a:t>sinal</a:t>
            </a:r>
            <a:r>
              <a:rPr lang="en-US" sz="2000" dirty="0" smtClean="0"/>
              <a:t> de </a:t>
            </a:r>
            <a:r>
              <a:rPr lang="en-US" sz="2000" dirty="0" err="1" smtClean="0"/>
              <a:t>alarme</a:t>
            </a:r>
            <a:r>
              <a:rPr lang="en-US" sz="2000" dirty="0" smtClean="0"/>
              <a:t> de </a:t>
            </a:r>
            <a:r>
              <a:rPr lang="en-US" sz="2000" dirty="0" err="1" smtClean="0"/>
              <a:t>incêndio</a:t>
            </a:r>
            <a:r>
              <a:rPr lang="en-US" sz="2000" dirty="0" smtClean="0"/>
              <a:t>, </a:t>
            </a:r>
            <a:r>
              <a:rPr lang="en-US" sz="2000" dirty="0" err="1" smtClean="0"/>
              <a:t>supervisório</a:t>
            </a:r>
            <a:r>
              <a:rPr lang="en-US" sz="2000" dirty="0" smtClean="0"/>
              <a:t> e de </a:t>
            </a:r>
            <a:r>
              <a:rPr lang="en-US" sz="2000" dirty="0" err="1" smtClean="0"/>
              <a:t>falha</a:t>
            </a:r>
            <a:r>
              <a:rPr lang="en-US" sz="2000" dirty="0" smtClean="0"/>
              <a:t>.</a:t>
            </a:r>
          </a:p>
          <a:p>
            <a:pPr eaLnBrk="1" hangingPunct="1">
              <a:spcBef>
                <a:spcPct val="0"/>
              </a:spcBef>
            </a:pPr>
            <a:endParaRPr lang="en-US" dirty="0" smtClean="0"/>
          </a:p>
        </p:txBody>
      </p:sp>
      <p:sp>
        <p:nvSpPr>
          <p:cNvPr id="3174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Fire Protection of Telecom</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2771" name="Text Placeholder 1"/>
          <p:cNvSpPr>
            <a:spLocks noGrp="1"/>
          </p:cNvSpPr>
          <p:nvPr>
            <p:ph type="body" sz="quarter" idx="10"/>
          </p:nvPr>
        </p:nvSpPr>
        <p:spPr bwMode="auto">
          <a:xfrm>
            <a:off x="762000" y="1600200"/>
            <a:ext cx="4495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Capítulo</a:t>
            </a:r>
            <a:r>
              <a:rPr lang="en-US" dirty="0" smtClean="0">
                <a:solidFill>
                  <a:srgbClr val="A32638"/>
                </a:solidFill>
              </a:rPr>
              <a:t> 8.5.2 </a:t>
            </a:r>
            <a:r>
              <a:rPr lang="en-US" dirty="0" err="1" smtClean="0">
                <a:solidFill>
                  <a:srgbClr val="A32638"/>
                </a:solidFill>
              </a:rPr>
              <a:t>Sistemas</a:t>
            </a:r>
            <a:r>
              <a:rPr lang="en-US" dirty="0" smtClean="0">
                <a:solidFill>
                  <a:srgbClr val="A32638"/>
                </a:solidFill>
              </a:rPr>
              <a:t> de </a:t>
            </a:r>
            <a:r>
              <a:rPr lang="en-US" dirty="0" err="1" smtClean="0">
                <a:solidFill>
                  <a:srgbClr val="A32638"/>
                </a:solidFill>
              </a:rPr>
              <a:t>Detecção</a:t>
            </a:r>
            <a:endParaRPr lang="en-US" dirty="0" smtClean="0">
              <a:solidFill>
                <a:srgbClr val="A32638"/>
              </a:solidFill>
            </a:endParaRPr>
          </a:p>
          <a:p>
            <a:pPr marL="0" lvl="1" indent="0" eaLnBrk="1" hangingPunct="1">
              <a:spcBef>
                <a:spcPct val="0"/>
              </a:spcBef>
              <a:buNone/>
            </a:pPr>
            <a:r>
              <a:rPr lang="en-US" sz="2000" b="1" dirty="0" smtClean="0"/>
              <a:t>8.5.2.1</a:t>
            </a:r>
            <a:r>
              <a:rPr lang="en-US" sz="2000" dirty="0" smtClean="0"/>
              <a:t> </a:t>
            </a:r>
            <a:r>
              <a:rPr lang="en-US" sz="2000" dirty="0" err="1" smtClean="0"/>
              <a:t>Sistemas</a:t>
            </a:r>
            <a:r>
              <a:rPr lang="en-US" sz="2000" dirty="0" smtClean="0"/>
              <a:t> de </a:t>
            </a:r>
            <a:r>
              <a:rPr lang="en-US" sz="2000" dirty="0" err="1" smtClean="0"/>
              <a:t>detecção</a:t>
            </a:r>
            <a:r>
              <a:rPr lang="en-US" sz="2000" dirty="0" smtClean="0"/>
              <a:t> de </a:t>
            </a:r>
            <a:r>
              <a:rPr lang="en-US" sz="2000" dirty="0" err="1" smtClean="0"/>
              <a:t>fumaça</a:t>
            </a:r>
            <a:r>
              <a:rPr lang="en-US" sz="2000" dirty="0" smtClean="0"/>
              <a:t> EWFD e VEWFD </a:t>
            </a:r>
            <a:r>
              <a:rPr lang="en-US" sz="2000" dirty="0" err="1" smtClean="0"/>
              <a:t>devem</a:t>
            </a:r>
            <a:r>
              <a:rPr lang="en-US" sz="2000" dirty="0" smtClean="0"/>
              <a:t> </a:t>
            </a:r>
            <a:r>
              <a:rPr lang="en-US" sz="2000" dirty="0" err="1" smtClean="0"/>
              <a:t>usar</a:t>
            </a:r>
            <a:r>
              <a:rPr lang="en-US" sz="2000" dirty="0" smtClean="0"/>
              <a:t> </a:t>
            </a:r>
            <a:r>
              <a:rPr lang="en-US" sz="2000" dirty="0" err="1" smtClean="0"/>
              <a:t>sensores</a:t>
            </a:r>
            <a:r>
              <a:rPr lang="en-US" sz="2000" dirty="0" smtClean="0"/>
              <a:t> </a:t>
            </a:r>
            <a:r>
              <a:rPr lang="en-US" sz="2000" dirty="0" err="1" smtClean="0"/>
              <a:t>ou</a:t>
            </a:r>
            <a:r>
              <a:rPr lang="en-US" sz="2000" dirty="0" smtClean="0"/>
              <a:t> </a:t>
            </a:r>
            <a:r>
              <a:rPr lang="en-US" sz="2000" dirty="0" err="1" smtClean="0"/>
              <a:t>furos</a:t>
            </a:r>
            <a:r>
              <a:rPr lang="en-US" sz="2000" dirty="0" smtClean="0"/>
              <a:t> com </a:t>
            </a:r>
            <a:r>
              <a:rPr lang="en-US" sz="2000" dirty="0" err="1" smtClean="0"/>
              <a:t>espaçamento</a:t>
            </a:r>
            <a:r>
              <a:rPr lang="en-US" sz="2000" dirty="0" smtClean="0"/>
              <a:t> </a:t>
            </a:r>
            <a:r>
              <a:rPr lang="en-US" sz="2000" dirty="0" err="1" smtClean="0"/>
              <a:t>que</a:t>
            </a:r>
            <a:r>
              <a:rPr lang="en-US" sz="2000" dirty="0" smtClean="0"/>
              <a:t> </a:t>
            </a:r>
            <a:r>
              <a:rPr lang="en-US" sz="2000" dirty="0" err="1" smtClean="0"/>
              <a:t>seja</a:t>
            </a:r>
            <a:r>
              <a:rPr lang="en-US" sz="2000" dirty="0" smtClean="0"/>
              <a:t> </a:t>
            </a:r>
            <a:r>
              <a:rPr lang="en-US" sz="2000" dirty="0" err="1" smtClean="0"/>
              <a:t>menor</a:t>
            </a:r>
            <a:r>
              <a:rPr lang="en-US" sz="2000" dirty="0" smtClean="0"/>
              <a:t> </a:t>
            </a:r>
            <a:r>
              <a:rPr lang="en-US" sz="2000" dirty="0" err="1" smtClean="0"/>
              <a:t>que</a:t>
            </a:r>
            <a:r>
              <a:rPr lang="en-US" sz="2000" dirty="0" smtClean="0"/>
              <a:t> o </a:t>
            </a:r>
            <a:r>
              <a:rPr lang="en-US" sz="2000" dirty="0" err="1" smtClean="0"/>
              <a:t>usualmente</a:t>
            </a:r>
            <a:r>
              <a:rPr lang="en-US" sz="2000" dirty="0" smtClean="0"/>
              <a:t> </a:t>
            </a:r>
            <a:r>
              <a:rPr lang="en-US" sz="2000" dirty="0" err="1" smtClean="0"/>
              <a:t>requerido</a:t>
            </a:r>
            <a:r>
              <a:rPr lang="en-US" sz="2000" dirty="0" smtClean="0"/>
              <a:t> </a:t>
            </a:r>
            <a:r>
              <a:rPr lang="en-US" sz="2000" dirty="0" err="1" smtClean="0"/>
              <a:t>pela</a:t>
            </a:r>
            <a:r>
              <a:rPr lang="en-US" sz="2000" dirty="0" smtClean="0"/>
              <a:t> FPA 72.</a:t>
            </a:r>
          </a:p>
          <a:p>
            <a:pPr eaLnBrk="1" hangingPunct="1">
              <a:spcBef>
                <a:spcPct val="0"/>
              </a:spcBef>
            </a:pPr>
            <a:endParaRPr lang="en-US" dirty="0" smtClean="0"/>
          </a:p>
        </p:txBody>
      </p:sp>
      <p:sp>
        <p:nvSpPr>
          <p:cNvPr id="32772"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3795"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solidFill>
                  <a:srgbClr val="A32638"/>
                </a:solidFill>
              </a:rPr>
              <a:t>8.5.3.1.2 Sensor VEWFD e </a:t>
            </a:r>
            <a:br>
              <a:rPr lang="en-US" dirty="0" smtClean="0">
                <a:solidFill>
                  <a:srgbClr val="A32638"/>
                </a:solidFill>
              </a:rPr>
            </a:br>
            <a:r>
              <a:rPr lang="en-US" dirty="0" err="1" smtClean="0">
                <a:solidFill>
                  <a:srgbClr val="A32638"/>
                </a:solidFill>
              </a:rPr>
              <a:t>Instalação</a:t>
            </a:r>
            <a:r>
              <a:rPr lang="en-US" dirty="0" smtClean="0">
                <a:solidFill>
                  <a:srgbClr val="A32638"/>
                </a:solidFill>
              </a:rPr>
              <a:t> de </a:t>
            </a:r>
            <a:r>
              <a:rPr lang="en-US" dirty="0" err="1" smtClean="0">
                <a:solidFill>
                  <a:srgbClr val="A32638"/>
                </a:solidFill>
              </a:rPr>
              <a:t>furo</a:t>
            </a:r>
            <a:endParaRPr lang="en-US" dirty="0" smtClean="0">
              <a:solidFill>
                <a:srgbClr val="A32638"/>
              </a:solidFill>
            </a:endParaRPr>
          </a:p>
          <a:p>
            <a:pPr eaLnBrk="1" hangingPunct="1">
              <a:spcBef>
                <a:spcPct val="0"/>
              </a:spcBef>
            </a:pPr>
            <a:r>
              <a:rPr lang="en-US" sz="2000" b="1" dirty="0" smtClean="0"/>
              <a:t>8.5.3.1.2.1 </a:t>
            </a:r>
            <a:r>
              <a:rPr lang="en-US" sz="2000" b="1" dirty="0" err="1" smtClean="0"/>
              <a:t>Todo</a:t>
            </a:r>
            <a:r>
              <a:rPr lang="en-US" sz="2000" b="1" dirty="0" smtClean="0"/>
              <a:t> </a:t>
            </a:r>
            <a:r>
              <a:rPr lang="en-US" sz="2000" b="1" dirty="0" err="1" smtClean="0"/>
              <a:t>tipo</a:t>
            </a:r>
            <a:r>
              <a:rPr lang="en-US" sz="2000" b="1" dirty="0" smtClean="0"/>
              <a:t> de sensor e </a:t>
            </a:r>
            <a:r>
              <a:rPr lang="en-US" sz="2000" b="1" dirty="0" err="1" smtClean="0"/>
              <a:t>furo</a:t>
            </a:r>
            <a:r>
              <a:rPr lang="en-US" sz="2000" b="1" dirty="0" smtClean="0"/>
              <a:t> </a:t>
            </a:r>
            <a:r>
              <a:rPr lang="en-US" sz="2000" b="1" dirty="0" err="1" smtClean="0"/>
              <a:t>instalados</a:t>
            </a:r>
            <a:r>
              <a:rPr lang="en-US" sz="2000" b="1" dirty="0" smtClean="0"/>
              <a:t> </a:t>
            </a:r>
            <a:r>
              <a:rPr lang="en-US" sz="2000" b="1" dirty="0" err="1" smtClean="0"/>
              <a:t>em</a:t>
            </a:r>
            <a:r>
              <a:rPr lang="en-US" sz="2000" b="1" dirty="0" smtClean="0"/>
              <a:t> </a:t>
            </a:r>
            <a:r>
              <a:rPr lang="en-US" sz="2000" b="1" dirty="0" err="1" smtClean="0"/>
              <a:t>uma</a:t>
            </a:r>
            <a:r>
              <a:rPr lang="en-US" sz="2000" b="1" dirty="0" smtClean="0"/>
              <a:t> </a:t>
            </a:r>
            <a:r>
              <a:rPr lang="en-US" sz="2000" b="1" dirty="0" err="1" smtClean="0"/>
              <a:t>área</a:t>
            </a:r>
            <a:r>
              <a:rPr lang="en-US" sz="2000" b="1" dirty="0" smtClean="0"/>
              <a:t> </a:t>
            </a:r>
            <a:r>
              <a:rPr lang="en-US" sz="2000" b="1" dirty="0" err="1" smtClean="0"/>
              <a:t>deve</a:t>
            </a:r>
            <a:r>
              <a:rPr lang="en-US" sz="2000" b="1" dirty="0" smtClean="0"/>
              <a:t> ser </a:t>
            </a:r>
            <a:r>
              <a:rPr lang="en-US" sz="2000" b="1" dirty="0" err="1" smtClean="0"/>
              <a:t>limitado</a:t>
            </a:r>
            <a:r>
              <a:rPr lang="en-US" sz="2000" b="1" dirty="0" smtClean="0"/>
              <a:t> a </a:t>
            </a:r>
            <a:r>
              <a:rPr lang="en-US" sz="2000" b="1" dirty="0" err="1" smtClean="0"/>
              <a:t>uma</a:t>
            </a:r>
            <a:r>
              <a:rPr lang="en-US" sz="2000" b="1" dirty="0" smtClean="0"/>
              <a:t> </a:t>
            </a:r>
            <a:r>
              <a:rPr lang="en-US" sz="2000" b="1" dirty="0" err="1" smtClean="0"/>
              <a:t>área</a:t>
            </a:r>
            <a:r>
              <a:rPr lang="en-US" sz="2000" b="1" dirty="0" smtClean="0"/>
              <a:t> </a:t>
            </a:r>
            <a:r>
              <a:rPr lang="en-US" sz="2000" b="1" dirty="0" err="1" smtClean="0"/>
              <a:t>máxima</a:t>
            </a:r>
            <a:r>
              <a:rPr lang="en-US" sz="2000" b="1" dirty="0" smtClean="0"/>
              <a:t> de </a:t>
            </a:r>
            <a:r>
              <a:rPr lang="en-US" sz="2000" b="1" dirty="0" err="1" smtClean="0"/>
              <a:t>cobertura</a:t>
            </a:r>
            <a:r>
              <a:rPr lang="en-US" sz="2000" b="1" dirty="0" smtClean="0"/>
              <a:t> de </a:t>
            </a:r>
            <a:r>
              <a:rPr lang="en-US" sz="2000" dirty="0" smtClean="0"/>
              <a:t>18.6 m</a:t>
            </a:r>
            <a:r>
              <a:rPr lang="en-US" sz="2000" baseline="30000" dirty="0" smtClean="0"/>
              <a:t>2</a:t>
            </a:r>
            <a:r>
              <a:rPr lang="en-US" sz="2000" dirty="0" smtClean="0"/>
              <a:t> (200 ft</a:t>
            </a:r>
            <a:r>
              <a:rPr lang="en-US" sz="2000" baseline="30000" dirty="0" smtClean="0"/>
              <a:t>2</a:t>
            </a:r>
            <a:r>
              <a:rPr lang="en-US" sz="2000" dirty="0" smtClean="0"/>
              <a:t>)</a:t>
            </a:r>
          </a:p>
          <a:p>
            <a:pPr eaLnBrk="1" hangingPunct="1">
              <a:spcBef>
                <a:spcPct val="0"/>
              </a:spcBef>
            </a:pPr>
            <a:endParaRPr lang="en-US" dirty="0" smtClean="0"/>
          </a:p>
        </p:txBody>
      </p:sp>
      <p:sp>
        <p:nvSpPr>
          <p:cNvPr id="3379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5843" name="Text Placeholder 1"/>
          <p:cNvSpPr>
            <a:spLocks noGrp="1"/>
          </p:cNvSpPr>
          <p:nvPr>
            <p:ph type="body" sz="quarter" idx="10"/>
          </p:nvPr>
        </p:nvSpPr>
        <p:spPr bwMode="auto">
          <a:xfrm>
            <a:off x="914400" y="1295400"/>
            <a:ext cx="4495800" cy="45720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Capítulo</a:t>
            </a:r>
            <a:r>
              <a:rPr lang="en-US" dirty="0" smtClean="0">
                <a:solidFill>
                  <a:srgbClr val="A32638"/>
                </a:solidFill>
              </a:rPr>
              <a:t> 8: </a:t>
            </a:r>
            <a:r>
              <a:rPr lang="en-US" dirty="0" err="1" smtClean="0">
                <a:solidFill>
                  <a:srgbClr val="A32638"/>
                </a:solidFill>
              </a:rPr>
              <a:t>Níveis</a:t>
            </a:r>
            <a:r>
              <a:rPr lang="en-US" dirty="0" smtClean="0">
                <a:solidFill>
                  <a:srgbClr val="A32638"/>
                </a:solidFill>
              </a:rPr>
              <a:t> VEWFD</a:t>
            </a:r>
          </a:p>
          <a:p>
            <a:pPr marL="0" lvl="1">
              <a:buNone/>
              <a:defRPr/>
            </a:pPr>
            <a:r>
              <a:rPr lang="en-US" sz="2000" b="1" dirty="0" smtClean="0"/>
              <a:t>8.5.3.1.2.5 </a:t>
            </a:r>
            <a:r>
              <a:rPr lang="en-US" sz="2000" dirty="0" err="1" smtClean="0"/>
              <a:t>Configurações</a:t>
            </a:r>
            <a:r>
              <a:rPr lang="en-US" sz="2000" dirty="0" smtClean="0"/>
              <a:t> </a:t>
            </a:r>
            <a:r>
              <a:rPr lang="en-US" sz="2000" dirty="0" err="1" smtClean="0"/>
              <a:t>mínimas</a:t>
            </a:r>
            <a:r>
              <a:rPr lang="en-US" sz="2000" dirty="0" smtClean="0"/>
              <a:t> de </a:t>
            </a:r>
            <a:r>
              <a:rPr lang="en-US" sz="2000" dirty="0" err="1" smtClean="0"/>
              <a:t>sensibilidade</a:t>
            </a:r>
            <a:r>
              <a:rPr lang="en-US" sz="2000" dirty="0" smtClean="0"/>
              <a:t> </a:t>
            </a:r>
            <a:r>
              <a:rPr lang="en-US" sz="2000" dirty="0" err="1" smtClean="0"/>
              <a:t>sobre</a:t>
            </a:r>
            <a:r>
              <a:rPr lang="en-US" sz="2000" dirty="0" smtClean="0"/>
              <a:t> </a:t>
            </a:r>
            <a:r>
              <a:rPr lang="en-US" sz="2000" dirty="0" err="1" smtClean="0"/>
              <a:t>níveis</a:t>
            </a:r>
            <a:r>
              <a:rPr lang="en-US" sz="2000" dirty="0" smtClean="0"/>
              <a:t> de </a:t>
            </a:r>
            <a:r>
              <a:rPr lang="en-US" sz="2000" dirty="0" err="1" smtClean="0"/>
              <a:t>partículas</a:t>
            </a:r>
            <a:r>
              <a:rPr lang="en-US" sz="2000" dirty="0" smtClean="0"/>
              <a:t> </a:t>
            </a:r>
            <a:r>
              <a:rPr lang="en-US" sz="2000" dirty="0" err="1" smtClean="0"/>
              <a:t>suspensas</a:t>
            </a:r>
            <a:r>
              <a:rPr lang="en-US" sz="2000" dirty="0" smtClean="0"/>
              <a:t> no </a:t>
            </a:r>
            <a:r>
              <a:rPr lang="en-US" sz="2000" dirty="0" err="1" smtClean="0"/>
              <a:t>ambiente</a:t>
            </a:r>
            <a:r>
              <a:rPr lang="en-US" sz="2000" dirty="0" smtClean="0"/>
              <a:t> </a:t>
            </a:r>
            <a:r>
              <a:rPr lang="en-US" sz="2000" dirty="0" err="1" smtClean="0"/>
              <a:t>para</a:t>
            </a:r>
            <a:r>
              <a:rPr lang="en-US" sz="2000" dirty="0" smtClean="0"/>
              <a:t> </a:t>
            </a:r>
            <a:r>
              <a:rPr lang="en-US" sz="2000" dirty="0" err="1" smtClean="0"/>
              <a:t>sistemas</a:t>
            </a:r>
            <a:r>
              <a:rPr lang="en-US" sz="2000" dirty="0" smtClean="0"/>
              <a:t> VEWFD </a:t>
            </a:r>
            <a:r>
              <a:rPr lang="en-US" sz="2000" dirty="0" err="1" smtClean="0"/>
              <a:t>instalados</a:t>
            </a:r>
            <a:r>
              <a:rPr lang="en-US" sz="2000" dirty="0" smtClean="0"/>
              <a:t> </a:t>
            </a:r>
            <a:r>
              <a:rPr lang="en-US" sz="2000" dirty="0" err="1" smtClean="0"/>
              <a:t>devem</a:t>
            </a:r>
            <a:r>
              <a:rPr lang="en-US" sz="2000" dirty="0" smtClean="0"/>
              <a:t> ser:</a:t>
            </a:r>
          </a:p>
          <a:p>
            <a:pPr marL="284163" lvl="2" indent="-342900">
              <a:buFont typeface="+mj-lt"/>
              <a:buAutoNum type="arabicPeriod"/>
              <a:defRPr/>
            </a:pPr>
            <a:r>
              <a:rPr lang="en-US" sz="1800" dirty="0" err="1" smtClean="0"/>
              <a:t>Condição</a:t>
            </a:r>
            <a:r>
              <a:rPr lang="en-US" sz="1800" dirty="0" smtClean="0"/>
              <a:t> de </a:t>
            </a:r>
            <a:r>
              <a:rPr lang="en-US" sz="1800" b="1" dirty="0" err="1" smtClean="0"/>
              <a:t>Alerta</a:t>
            </a:r>
            <a:r>
              <a:rPr lang="en-US" sz="1800" dirty="0" smtClean="0"/>
              <a:t>:</a:t>
            </a:r>
          </a:p>
          <a:p>
            <a:pPr marL="742950" lvl="3" indent="-342900">
              <a:buFont typeface="+mj-lt"/>
              <a:buAutoNum type="alphaLcPeriod"/>
              <a:defRPr/>
            </a:pPr>
            <a:r>
              <a:rPr lang="en-US" sz="1600" dirty="0" err="1" smtClean="0"/>
              <a:t>Sistemas</a:t>
            </a:r>
            <a:r>
              <a:rPr lang="en-US" sz="1600" dirty="0" smtClean="0"/>
              <a:t> de </a:t>
            </a:r>
            <a:r>
              <a:rPr lang="en-US" sz="1600" dirty="0" err="1" smtClean="0"/>
              <a:t>amostragem</a:t>
            </a:r>
            <a:r>
              <a:rPr lang="en-US" sz="1600" dirty="0" smtClean="0"/>
              <a:t> de </a:t>
            </a:r>
            <a:r>
              <a:rPr lang="en-US" sz="1600" dirty="0" err="1" smtClean="0"/>
              <a:t>ar</a:t>
            </a:r>
            <a:r>
              <a:rPr lang="en-US" sz="1600" dirty="0" smtClean="0"/>
              <a:t>: 0.2% </a:t>
            </a:r>
            <a:r>
              <a:rPr lang="en-US" sz="1600" dirty="0" err="1" smtClean="0"/>
              <a:t>por</a:t>
            </a:r>
            <a:r>
              <a:rPr lang="en-US" sz="1600" dirty="0" smtClean="0"/>
              <a:t> </a:t>
            </a:r>
            <a:r>
              <a:rPr lang="en-US" sz="1600" dirty="0" err="1" smtClean="0"/>
              <a:t>pé</a:t>
            </a:r>
            <a:r>
              <a:rPr lang="en-US" sz="1600" dirty="0" smtClean="0"/>
              <a:t> obs. *(</a:t>
            </a:r>
            <a:r>
              <a:rPr lang="en-US" sz="1600" dirty="0" err="1" smtClean="0"/>
              <a:t>sensibilidade</a:t>
            </a:r>
            <a:r>
              <a:rPr lang="en-US" sz="1600" dirty="0" smtClean="0"/>
              <a:t> </a:t>
            </a:r>
            <a:r>
              <a:rPr lang="en-US" sz="1600" dirty="0" err="1" smtClean="0"/>
              <a:t>efetiva</a:t>
            </a:r>
            <a:r>
              <a:rPr lang="en-US" sz="1600" dirty="0" smtClean="0"/>
              <a:t> </a:t>
            </a:r>
            <a:r>
              <a:rPr lang="en-US" sz="1600" dirty="0" err="1" smtClean="0"/>
              <a:t>em</a:t>
            </a:r>
            <a:r>
              <a:rPr lang="en-US" sz="1600" dirty="0" smtClean="0"/>
              <a:t> </a:t>
            </a:r>
            <a:r>
              <a:rPr lang="en-US" sz="1600" dirty="0" err="1" smtClean="0"/>
              <a:t>cada</a:t>
            </a:r>
            <a:r>
              <a:rPr lang="en-US" sz="1600" dirty="0" smtClean="0"/>
              <a:t> </a:t>
            </a:r>
            <a:r>
              <a:rPr lang="en-US" sz="1600" dirty="0" err="1" smtClean="0"/>
              <a:t>furo</a:t>
            </a:r>
            <a:r>
              <a:rPr lang="en-US" sz="1600" dirty="0" smtClean="0"/>
              <a:t>)</a:t>
            </a:r>
          </a:p>
          <a:p>
            <a:pPr marL="742950" lvl="3" indent="-342900">
              <a:buFont typeface="+mj-lt"/>
              <a:buAutoNum type="alphaLcPeriod"/>
              <a:defRPr/>
            </a:pPr>
            <a:r>
              <a:rPr lang="en-US" sz="1600" dirty="0" err="1" smtClean="0"/>
              <a:t>Sensores</a:t>
            </a:r>
            <a:r>
              <a:rPr lang="en-US" sz="1600" dirty="0" smtClean="0"/>
              <a:t> </a:t>
            </a:r>
            <a:r>
              <a:rPr lang="en-US" sz="1600" dirty="0" err="1" smtClean="0"/>
              <a:t>pontuais</a:t>
            </a:r>
            <a:r>
              <a:rPr lang="en-US" sz="1600" dirty="0" smtClean="0"/>
              <a:t>: 0.2% </a:t>
            </a:r>
            <a:r>
              <a:rPr lang="en-US" sz="1600" dirty="0" err="1" smtClean="0"/>
              <a:t>por</a:t>
            </a:r>
            <a:r>
              <a:rPr lang="en-US" sz="1600" dirty="0" smtClean="0"/>
              <a:t> </a:t>
            </a:r>
            <a:r>
              <a:rPr lang="en-US" sz="1600" dirty="0" err="1" smtClean="0"/>
              <a:t>pé</a:t>
            </a:r>
            <a:r>
              <a:rPr lang="en-US" sz="1600" dirty="0" smtClean="0"/>
              <a:t> obs. </a:t>
            </a:r>
          </a:p>
          <a:p>
            <a:pPr marL="284163" lvl="2" indent="-342900">
              <a:buFont typeface="+mj-lt"/>
              <a:buAutoNum type="arabicPeriod"/>
              <a:defRPr/>
            </a:pPr>
            <a:r>
              <a:rPr lang="en-US" sz="1800" dirty="0" err="1" smtClean="0"/>
              <a:t>Condição</a:t>
            </a:r>
            <a:r>
              <a:rPr lang="en-US" sz="1800" dirty="0" smtClean="0"/>
              <a:t> de </a:t>
            </a:r>
            <a:r>
              <a:rPr lang="en-US" sz="1800" b="1" dirty="0" err="1" smtClean="0"/>
              <a:t>Alarme</a:t>
            </a:r>
            <a:r>
              <a:rPr lang="en-US" sz="1800" dirty="0" smtClean="0"/>
              <a:t>:</a:t>
            </a:r>
          </a:p>
          <a:p>
            <a:pPr marL="742950" lvl="3" indent="-342900">
              <a:buFont typeface="+mj-lt"/>
              <a:buAutoNum type="alphaLcPeriod"/>
              <a:defRPr/>
            </a:pPr>
            <a:r>
              <a:rPr lang="en-US" sz="1600" dirty="0" err="1" smtClean="0"/>
              <a:t>Sistemas</a:t>
            </a:r>
            <a:r>
              <a:rPr lang="en-US" sz="1600" dirty="0" smtClean="0"/>
              <a:t> de </a:t>
            </a:r>
            <a:r>
              <a:rPr lang="en-US" sz="1600" dirty="0" err="1" smtClean="0"/>
              <a:t>amostragem</a:t>
            </a:r>
            <a:r>
              <a:rPr lang="en-US" sz="1600" dirty="0" smtClean="0"/>
              <a:t> de </a:t>
            </a:r>
            <a:r>
              <a:rPr lang="en-US" sz="1600" dirty="0" err="1" smtClean="0"/>
              <a:t>ar</a:t>
            </a:r>
            <a:r>
              <a:rPr lang="en-US" sz="1600" dirty="0" smtClean="0"/>
              <a:t>: 1.0% </a:t>
            </a:r>
            <a:r>
              <a:rPr lang="en-US" sz="1600" dirty="0" err="1" smtClean="0"/>
              <a:t>por</a:t>
            </a:r>
            <a:r>
              <a:rPr lang="en-US" sz="1600" dirty="0" smtClean="0"/>
              <a:t> </a:t>
            </a:r>
            <a:r>
              <a:rPr lang="en-US" sz="1600" dirty="0" err="1" smtClean="0"/>
              <a:t>pé</a:t>
            </a:r>
            <a:r>
              <a:rPr lang="en-US" sz="1600" dirty="0" smtClean="0"/>
              <a:t> obs. *(</a:t>
            </a:r>
            <a:r>
              <a:rPr lang="en-US" sz="1600" dirty="0" err="1" smtClean="0"/>
              <a:t>sensibilidade</a:t>
            </a:r>
            <a:r>
              <a:rPr lang="en-US" sz="1600" dirty="0" smtClean="0"/>
              <a:t> </a:t>
            </a:r>
            <a:r>
              <a:rPr lang="en-US" sz="1600" dirty="0" err="1" smtClean="0"/>
              <a:t>efetiva</a:t>
            </a:r>
            <a:r>
              <a:rPr lang="en-US" sz="1600" dirty="0" smtClean="0"/>
              <a:t> </a:t>
            </a:r>
            <a:r>
              <a:rPr lang="en-US" sz="1600" dirty="0" err="1" smtClean="0"/>
              <a:t>em</a:t>
            </a:r>
            <a:r>
              <a:rPr lang="en-US" sz="1600" dirty="0" smtClean="0"/>
              <a:t> </a:t>
            </a:r>
            <a:r>
              <a:rPr lang="en-US" sz="1600" dirty="0" err="1" smtClean="0"/>
              <a:t>cada</a:t>
            </a:r>
            <a:r>
              <a:rPr lang="en-US" sz="1600" dirty="0" smtClean="0"/>
              <a:t> </a:t>
            </a:r>
            <a:r>
              <a:rPr lang="en-US" sz="1600" dirty="0" err="1" smtClean="0"/>
              <a:t>furo</a:t>
            </a:r>
            <a:r>
              <a:rPr lang="en-US" sz="1600" dirty="0" smtClean="0"/>
              <a:t>)</a:t>
            </a:r>
          </a:p>
          <a:p>
            <a:pPr marL="742950" lvl="3" indent="-342900">
              <a:buFont typeface="+mj-lt"/>
              <a:buAutoNum type="alphaLcPeriod"/>
              <a:defRPr/>
            </a:pPr>
            <a:r>
              <a:rPr lang="en-US" sz="1600" dirty="0" err="1" smtClean="0"/>
              <a:t>Sensores</a:t>
            </a:r>
            <a:r>
              <a:rPr lang="en-US" sz="1600" dirty="0" smtClean="0"/>
              <a:t> </a:t>
            </a:r>
            <a:r>
              <a:rPr lang="en-US" sz="1600" dirty="0" err="1" smtClean="0"/>
              <a:t>pontuais</a:t>
            </a:r>
            <a:r>
              <a:rPr lang="en-US" sz="1600" dirty="0" smtClean="0"/>
              <a:t>: 1.0% </a:t>
            </a:r>
            <a:r>
              <a:rPr lang="en-US" sz="1600" dirty="0" err="1" smtClean="0"/>
              <a:t>por</a:t>
            </a:r>
            <a:r>
              <a:rPr lang="en-US" sz="1600" dirty="0" smtClean="0"/>
              <a:t> </a:t>
            </a:r>
            <a:r>
              <a:rPr lang="en-US" sz="1600" dirty="0" err="1" smtClean="0"/>
              <a:t>pé</a:t>
            </a:r>
            <a:r>
              <a:rPr lang="en-US" sz="1600" dirty="0" smtClean="0"/>
              <a:t> obs</a:t>
            </a:r>
            <a:r>
              <a:rPr lang="en-US" sz="1800" dirty="0" smtClean="0"/>
              <a:t>. </a:t>
            </a:r>
          </a:p>
          <a:p>
            <a:pPr eaLnBrk="1" hangingPunct="1">
              <a:spcBef>
                <a:spcPct val="0"/>
              </a:spcBef>
            </a:pPr>
            <a:endParaRPr lang="en-US" dirty="0" smtClean="0"/>
          </a:p>
        </p:txBody>
      </p:sp>
      <p:sp>
        <p:nvSpPr>
          <p:cNvPr id="35844"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5843" name="Text Placeholder 1"/>
          <p:cNvSpPr>
            <a:spLocks noGrp="1"/>
          </p:cNvSpPr>
          <p:nvPr>
            <p:ph type="body" sz="quarter" idx="10"/>
          </p:nvPr>
        </p:nvSpPr>
        <p:spPr bwMode="auto">
          <a:xfrm>
            <a:off x="914400" y="1600200"/>
            <a:ext cx="43434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Capítulo</a:t>
            </a:r>
            <a:r>
              <a:rPr lang="en-US" dirty="0" smtClean="0">
                <a:solidFill>
                  <a:srgbClr val="A32638"/>
                </a:solidFill>
              </a:rPr>
              <a:t> 8: </a:t>
            </a:r>
            <a:r>
              <a:rPr lang="en-US" dirty="0" err="1" smtClean="0">
                <a:solidFill>
                  <a:srgbClr val="A32638"/>
                </a:solidFill>
              </a:rPr>
              <a:t>Níveis</a:t>
            </a:r>
            <a:r>
              <a:rPr lang="en-US" dirty="0" smtClean="0">
                <a:solidFill>
                  <a:srgbClr val="A32638"/>
                </a:solidFill>
              </a:rPr>
              <a:t> VEWFD</a:t>
            </a:r>
          </a:p>
          <a:p>
            <a:pPr marL="0" lvl="1" indent="0" eaLnBrk="1" hangingPunct="1">
              <a:spcBef>
                <a:spcPct val="0"/>
              </a:spcBef>
              <a:buNone/>
            </a:pPr>
            <a:r>
              <a:rPr lang="en-US" sz="2000" b="1" dirty="0" smtClean="0"/>
              <a:t>8.5.3.1.2.6 </a:t>
            </a:r>
            <a:r>
              <a:rPr lang="en-US" sz="2000" dirty="0" smtClean="0"/>
              <a:t>Tempo </a:t>
            </a:r>
            <a:r>
              <a:rPr lang="en-US" sz="2000" dirty="0" err="1" smtClean="0"/>
              <a:t>máximo</a:t>
            </a:r>
            <a:r>
              <a:rPr lang="en-US" sz="2000" dirty="0" smtClean="0"/>
              <a:t> de </a:t>
            </a:r>
            <a:r>
              <a:rPr lang="en-US" sz="2000" dirty="0" err="1" smtClean="0"/>
              <a:t>transporte</a:t>
            </a:r>
            <a:r>
              <a:rPr lang="en-US" sz="2000" dirty="0" smtClean="0"/>
              <a:t> </a:t>
            </a:r>
            <a:r>
              <a:rPr lang="en-US" sz="2000" dirty="0" err="1" smtClean="0"/>
              <a:t>da</a:t>
            </a:r>
            <a:r>
              <a:rPr lang="en-US" sz="2000" dirty="0" smtClean="0"/>
              <a:t> </a:t>
            </a:r>
            <a:r>
              <a:rPr lang="en-US" sz="2000" dirty="0" err="1" smtClean="0"/>
              <a:t>furo</a:t>
            </a:r>
            <a:r>
              <a:rPr lang="en-US" sz="2000" dirty="0" smtClean="0"/>
              <a:t> </a:t>
            </a:r>
            <a:r>
              <a:rPr lang="en-US" sz="2000" dirty="0" err="1" smtClean="0"/>
              <a:t>mais</a:t>
            </a:r>
            <a:r>
              <a:rPr lang="en-US" sz="2000" dirty="0" smtClean="0"/>
              <a:t> </a:t>
            </a:r>
            <a:r>
              <a:rPr lang="en-US" sz="2000" dirty="0" err="1" smtClean="0"/>
              <a:t>remota</a:t>
            </a:r>
            <a:r>
              <a:rPr lang="en-US" sz="2000" dirty="0" smtClean="0"/>
              <a:t> </a:t>
            </a:r>
            <a:r>
              <a:rPr lang="en-US" sz="2000" dirty="0" err="1" smtClean="0"/>
              <a:t>para</a:t>
            </a:r>
            <a:r>
              <a:rPr lang="en-US" sz="2000" dirty="0" smtClean="0"/>
              <a:t> a </a:t>
            </a:r>
            <a:r>
              <a:rPr lang="en-US" sz="2000" dirty="0" err="1" smtClean="0"/>
              <a:t>unidade</a:t>
            </a:r>
            <a:r>
              <a:rPr lang="en-US" sz="2000" dirty="0" smtClean="0"/>
              <a:t> de </a:t>
            </a:r>
            <a:r>
              <a:rPr lang="en-US" sz="2000" dirty="0" err="1" smtClean="0"/>
              <a:t>detecção</a:t>
            </a:r>
            <a:r>
              <a:rPr lang="en-US" sz="2000" dirty="0" smtClean="0"/>
              <a:t> do </a:t>
            </a:r>
            <a:r>
              <a:rPr lang="en-US" sz="2000" dirty="0" err="1" smtClean="0"/>
              <a:t>sistema</a:t>
            </a:r>
            <a:r>
              <a:rPr lang="en-US" sz="2000" dirty="0" smtClean="0"/>
              <a:t> de </a:t>
            </a:r>
            <a:r>
              <a:rPr lang="en-US" sz="2000" dirty="0" err="1" smtClean="0"/>
              <a:t>amostragem</a:t>
            </a:r>
            <a:r>
              <a:rPr lang="en-US" sz="2000" dirty="0" smtClean="0"/>
              <a:t> de </a:t>
            </a:r>
            <a:r>
              <a:rPr lang="en-US" sz="2000" dirty="0" err="1" smtClean="0"/>
              <a:t>ar</a:t>
            </a:r>
            <a:r>
              <a:rPr lang="en-US" sz="2000" dirty="0" smtClean="0"/>
              <a:t> </a:t>
            </a:r>
            <a:r>
              <a:rPr lang="en-US" sz="2000" dirty="0" err="1" smtClean="0"/>
              <a:t>não</a:t>
            </a:r>
            <a:r>
              <a:rPr lang="en-US" sz="2000" dirty="0" smtClean="0"/>
              <a:t> </a:t>
            </a:r>
            <a:r>
              <a:rPr lang="en-US" sz="2000" dirty="0" err="1" smtClean="0"/>
              <a:t>deve</a:t>
            </a:r>
            <a:r>
              <a:rPr lang="en-US" sz="2000" dirty="0" smtClean="0"/>
              <a:t> </a:t>
            </a:r>
            <a:r>
              <a:rPr lang="en-US" sz="2000" dirty="0" err="1" smtClean="0"/>
              <a:t>exceder</a:t>
            </a:r>
            <a:r>
              <a:rPr lang="en-US" sz="2000" dirty="0" smtClean="0"/>
              <a:t> 60 </a:t>
            </a:r>
            <a:r>
              <a:rPr lang="en-US" sz="2000" dirty="0" err="1" smtClean="0"/>
              <a:t>segundos</a:t>
            </a:r>
            <a:r>
              <a:rPr lang="en-US" sz="2000" dirty="0" smtClean="0"/>
              <a:t>.</a:t>
            </a:r>
          </a:p>
          <a:p>
            <a:pPr eaLnBrk="1" hangingPunct="1">
              <a:spcBef>
                <a:spcPct val="0"/>
              </a:spcBef>
            </a:pPr>
            <a:endParaRPr lang="en-US" dirty="0" smtClean="0">
              <a:solidFill>
                <a:srgbClr val="A32638"/>
              </a:solidFill>
            </a:endParaRPr>
          </a:p>
        </p:txBody>
      </p:sp>
      <p:sp>
        <p:nvSpPr>
          <p:cNvPr id="35844"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3795" name="Text Placeholder 1"/>
          <p:cNvSpPr>
            <a:spLocks noGrp="1"/>
          </p:cNvSpPr>
          <p:nvPr>
            <p:ph type="body" sz="quarter" idx="10"/>
          </p:nvPr>
        </p:nvSpPr>
        <p:spPr bwMode="auto">
          <a:xfrm>
            <a:off x="914400" y="1600200"/>
            <a:ext cx="40386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solidFill>
                  <a:srgbClr val="A32638"/>
                </a:solidFill>
              </a:rPr>
              <a:t>8.5.3.1.2 Sensor VEWFD e </a:t>
            </a:r>
            <a:br>
              <a:rPr lang="en-US" dirty="0" smtClean="0">
                <a:solidFill>
                  <a:srgbClr val="A32638"/>
                </a:solidFill>
              </a:rPr>
            </a:br>
            <a:r>
              <a:rPr lang="en-US" dirty="0" err="1" smtClean="0">
                <a:solidFill>
                  <a:srgbClr val="A32638"/>
                </a:solidFill>
              </a:rPr>
              <a:t>Insalação</a:t>
            </a:r>
            <a:r>
              <a:rPr lang="en-US" dirty="0" smtClean="0">
                <a:solidFill>
                  <a:srgbClr val="A32638"/>
                </a:solidFill>
              </a:rPr>
              <a:t> de </a:t>
            </a:r>
            <a:r>
              <a:rPr lang="en-US" dirty="0" err="1" smtClean="0">
                <a:solidFill>
                  <a:srgbClr val="A32638"/>
                </a:solidFill>
              </a:rPr>
              <a:t>furos</a:t>
            </a:r>
            <a:endParaRPr lang="en-US" dirty="0" smtClean="0">
              <a:solidFill>
                <a:srgbClr val="A32638"/>
              </a:solidFill>
            </a:endParaRPr>
          </a:p>
          <a:p>
            <a:pPr eaLnBrk="1" hangingPunct="1">
              <a:spcBef>
                <a:spcPct val="0"/>
              </a:spcBef>
            </a:pPr>
            <a:r>
              <a:rPr lang="en-US" dirty="0" smtClean="0"/>
              <a:t>8.5.3.1.2.3 </a:t>
            </a:r>
            <a:r>
              <a:rPr lang="en-US" b="0" dirty="0" err="1" smtClean="0"/>
              <a:t>Sensores</a:t>
            </a:r>
            <a:r>
              <a:rPr lang="en-US" b="0" dirty="0" smtClean="0"/>
              <a:t> </a:t>
            </a:r>
            <a:r>
              <a:rPr lang="en-US" b="0" dirty="0" err="1" smtClean="0"/>
              <a:t>ou</a:t>
            </a:r>
            <a:r>
              <a:rPr lang="en-US" b="0" dirty="0" smtClean="0"/>
              <a:t> </a:t>
            </a:r>
            <a:r>
              <a:rPr lang="en-US" b="0" dirty="0" err="1" smtClean="0"/>
              <a:t>furos</a:t>
            </a:r>
            <a:r>
              <a:rPr lang="en-US" b="0" dirty="0" smtClean="0"/>
              <a:t> </a:t>
            </a:r>
            <a:r>
              <a:rPr lang="en-US" b="0" dirty="0" err="1" smtClean="0"/>
              <a:t>devem</a:t>
            </a:r>
            <a:r>
              <a:rPr lang="en-US" b="0" dirty="0" smtClean="0"/>
              <a:t> ser </a:t>
            </a:r>
            <a:r>
              <a:rPr lang="en-US" b="0" dirty="0" err="1" smtClean="0"/>
              <a:t>instaladas</a:t>
            </a:r>
            <a:r>
              <a:rPr lang="en-US" b="0" dirty="0" smtClean="0"/>
              <a:t> </a:t>
            </a:r>
            <a:r>
              <a:rPr lang="en-US" b="0" dirty="0" err="1" smtClean="0"/>
              <a:t>para</a:t>
            </a:r>
            <a:r>
              <a:rPr lang="en-US" b="0" dirty="0" smtClean="0"/>
              <a:t> </a:t>
            </a:r>
            <a:r>
              <a:rPr lang="en-US" b="0" dirty="0" err="1" smtClean="0"/>
              <a:t>monitorar</a:t>
            </a:r>
            <a:r>
              <a:rPr lang="en-US" b="0" dirty="0" smtClean="0"/>
              <a:t> o </a:t>
            </a:r>
            <a:r>
              <a:rPr lang="en-US" b="0" dirty="0" err="1" smtClean="0"/>
              <a:t>retorno</a:t>
            </a:r>
            <a:r>
              <a:rPr lang="en-US" b="0" dirty="0" smtClean="0"/>
              <a:t> de </a:t>
            </a:r>
            <a:r>
              <a:rPr lang="en-US" b="0" dirty="0" err="1" smtClean="0"/>
              <a:t>ar</a:t>
            </a:r>
            <a:r>
              <a:rPr lang="en-US" b="0" dirty="0" smtClean="0"/>
              <a:t> do </a:t>
            </a:r>
            <a:r>
              <a:rPr lang="en-US" b="0" dirty="0" err="1" smtClean="0"/>
              <a:t>espaço</a:t>
            </a:r>
            <a:r>
              <a:rPr lang="en-US" b="0" dirty="0" smtClean="0"/>
              <a:t>.</a:t>
            </a:r>
          </a:p>
          <a:p>
            <a:pPr eaLnBrk="1" hangingPunct="1">
              <a:spcBef>
                <a:spcPct val="0"/>
              </a:spcBef>
            </a:pPr>
            <a:endParaRPr lang="en-US" dirty="0" smtClean="0"/>
          </a:p>
        </p:txBody>
      </p:sp>
      <p:sp>
        <p:nvSpPr>
          <p:cNvPr id="3379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p:sp>
      <p:pic>
        <p:nvPicPr>
          <p:cNvPr id="6" name="Picture 5" descr="23_NFPA76.png"/>
          <p:cNvPicPr>
            <a:picLocks noChangeAspect="1"/>
          </p:cNvPicPr>
          <p:nvPr/>
        </p:nvPicPr>
        <p:blipFill>
          <a:blip r:embed="rId2" cstate="print"/>
          <a:stretch>
            <a:fillRect/>
          </a:stretch>
        </p:blipFill>
        <p:spPr>
          <a:xfrm>
            <a:off x="0" y="566"/>
            <a:ext cx="9143245" cy="6857434"/>
          </a:xfrm>
          <a:prstGeom prst="rect">
            <a:avLst/>
          </a:prstGeom>
        </p:spPr>
      </p:pic>
      <p:sp>
        <p:nvSpPr>
          <p:cNvPr id="9" name="Text Placeholder 1"/>
          <p:cNvSpPr txBox="1">
            <a:spLocks/>
          </p:cNvSpPr>
          <p:nvPr/>
        </p:nvSpPr>
        <p:spPr bwMode="auto">
          <a:xfrm>
            <a:off x="685800" y="1524000"/>
            <a:ext cx="4343400" cy="4114800"/>
          </a:xfrm>
          <a:prstGeom prst="rect">
            <a:avLst/>
          </a:prstGeom>
          <a:noFill/>
          <a:ln>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200"/>
              </a:spcAft>
              <a:buClrTx/>
              <a:buSzTx/>
              <a:buFont typeface="Arial" pitchFamily="34" charset="0"/>
              <a:buNone/>
              <a:tabLst/>
              <a:defRPr/>
            </a:pPr>
            <a:r>
              <a:rPr kumimoji="0" lang="en-US" sz="2000" b="1" i="0" u="none" strike="noStrike" kern="1200" cap="none" spc="0" normalizeH="0" baseline="0" noProof="0" dirty="0" err="1" smtClean="0">
                <a:ln>
                  <a:noFill/>
                </a:ln>
                <a:solidFill>
                  <a:srgbClr val="A32638"/>
                </a:solidFill>
                <a:effectLst/>
                <a:uLnTx/>
                <a:uFillTx/>
                <a:latin typeface="Helvetica" pitchFamily="34" charset="0"/>
                <a:ea typeface="+mn-ea"/>
                <a:cs typeface="+mn-cs"/>
              </a:rPr>
              <a:t>Capítulo</a:t>
            </a:r>
            <a:r>
              <a:rPr kumimoji="0" lang="en-US" sz="2000" b="1" i="0" u="none" strike="noStrike" kern="1200" cap="none" spc="0" normalizeH="0" baseline="0" noProof="0" dirty="0" smtClean="0">
                <a:ln>
                  <a:noFill/>
                </a:ln>
                <a:solidFill>
                  <a:srgbClr val="A32638"/>
                </a:solidFill>
                <a:effectLst/>
                <a:uLnTx/>
                <a:uFillTx/>
                <a:latin typeface="Helvetica" pitchFamily="34" charset="0"/>
                <a:ea typeface="+mn-ea"/>
                <a:cs typeface="+mn-cs"/>
              </a:rPr>
              <a:t> 8: </a:t>
            </a:r>
            <a:r>
              <a:rPr kumimoji="0" lang="en-US" sz="2000" b="1" i="0" u="none" strike="noStrike" kern="1200" cap="none" spc="0" normalizeH="0" baseline="0" noProof="0" dirty="0" err="1" smtClean="0">
                <a:ln>
                  <a:noFill/>
                </a:ln>
                <a:solidFill>
                  <a:srgbClr val="A32638"/>
                </a:solidFill>
                <a:effectLst/>
                <a:uLnTx/>
                <a:uFillTx/>
                <a:latin typeface="Helvetica" pitchFamily="34" charset="0"/>
                <a:ea typeface="+mn-ea"/>
                <a:cs typeface="+mn-cs"/>
              </a:rPr>
              <a:t>Níveis</a:t>
            </a:r>
            <a:r>
              <a:rPr kumimoji="0" lang="en-US" sz="2000" b="1" i="0" u="none" strike="noStrike" kern="1200" cap="none" spc="0" normalizeH="0" baseline="0" noProof="0" dirty="0" smtClean="0">
                <a:ln>
                  <a:noFill/>
                </a:ln>
                <a:solidFill>
                  <a:srgbClr val="A32638"/>
                </a:solidFill>
                <a:effectLst/>
                <a:uLnTx/>
                <a:uFillTx/>
                <a:latin typeface="Helvetica" pitchFamily="34" charset="0"/>
                <a:ea typeface="+mn-ea"/>
                <a:cs typeface="+mn-cs"/>
              </a:rPr>
              <a:t> EWFD</a:t>
            </a:r>
          </a:p>
          <a:p>
            <a:r>
              <a:rPr lang="en-US" sz="2000" b="1" dirty="0" smtClean="0">
                <a:latin typeface="Helvetica" pitchFamily="34" charset="0"/>
                <a:cs typeface="Helvetica" pitchFamily="34" charset="0"/>
              </a:rPr>
              <a:t>8.5.3.2.1.2 A </a:t>
            </a:r>
            <a:r>
              <a:rPr lang="en-US" sz="2000" b="1" dirty="0" err="1" smtClean="0">
                <a:latin typeface="Helvetica" pitchFamily="34" charset="0"/>
                <a:cs typeface="Helvetica" pitchFamily="34" charset="0"/>
              </a:rPr>
              <a:t>área</a:t>
            </a:r>
            <a:r>
              <a:rPr lang="en-US" sz="2000" b="1" dirty="0" smtClean="0">
                <a:latin typeface="Helvetica" pitchFamily="34" charset="0"/>
                <a:cs typeface="Helvetica" pitchFamily="34" charset="0"/>
              </a:rPr>
              <a:t> de </a:t>
            </a:r>
            <a:r>
              <a:rPr lang="en-US" sz="2000" b="1" dirty="0" err="1" smtClean="0">
                <a:latin typeface="Helvetica" pitchFamily="34" charset="0"/>
                <a:cs typeface="Helvetica" pitchFamily="34" charset="0"/>
              </a:rPr>
              <a:t>cobertura</a:t>
            </a:r>
            <a:r>
              <a:rPr lang="en-US" sz="2000" b="1" dirty="0" smtClean="0">
                <a:latin typeface="Helvetica" pitchFamily="34" charset="0"/>
                <a:cs typeface="Helvetica" pitchFamily="34" charset="0"/>
              </a:rPr>
              <a:t> </a:t>
            </a:r>
            <a:r>
              <a:rPr lang="en-US" sz="2000" b="1" dirty="0" err="1" smtClean="0">
                <a:latin typeface="Helvetica" pitchFamily="34" charset="0"/>
                <a:cs typeface="Helvetica" pitchFamily="34" charset="0"/>
              </a:rPr>
              <a:t>para</a:t>
            </a:r>
            <a:r>
              <a:rPr lang="en-US" sz="2000" b="1" dirty="0" smtClean="0">
                <a:latin typeface="Helvetica" pitchFamily="34" charset="0"/>
                <a:cs typeface="Helvetica" pitchFamily="34" charset="0"/>
              </a:rPr>
              <a:t> um </a:t>
            </a:r>
            <a:r>
              <a:rPr lang="en-US" sz="2000" b="1" dirty="0" err="1" smtClean="0">
                <a:latin typeface="Helvetica" pitchFamily="34" charset="0"/>
                <a:cs typeface="Helvetica" pitchFamily="34" charset="0"/>
              </a:rPr>
              <a:t>único</a:t>
            </a:r>
            <a:r>
              <a:rPr lang="en-US" sz="2000" b="1" dirty="0" smtClean="0">
                <a:latin typeface="Helvetica" pitchFamily="34" charset="0"/>
                <a:cs typeface="Helvetica" pitchFamily="34" charset="0"/>
              </a:rPr>
              <a:t> sensor </a:t>
            </a:r>
            <a:r>
              <a:rPr lang="en-US" sz="2000" b="1" dirty="0" err="1" smtClean="0">
                <a:latin typeface="Helvetica" pitchFamily="34" charset="0"/>
                <a:cs typeface="Helvetica" pitchFamily="34" charset="0"/>
              </a:rPr>
              <a:t>ou</a:t>
            </a:r>
            <a:r>
              <a:rPr lang="en-US" sz="2000" b="1" dirty="0" smtClean="0">
                <a:latin typeface="Helvetica" pitchFamily="34" charset="0"/>
                <a:cs typeface="Helvetica" pitchFamily="34" charset="0"/>
              </a:rPr>
              <a:t> </a:t>
            </a:r>
            <a:r>
              <a:rPr lang="en-US" sz="2000" b="1" dirty="0" err="1" smtClean="0">
                <a:latin typeface="Helvetica" pitchFamily="34" charset="0"/>
                <a:cs typeface="Helvetica" pitchFamily="34" charset="0"/>
              </a:rPr>
              <a:t>furo</a:t>
            </a:r>
            <a:r>
              <a:rPr lang="en-US" sz="2000" b="1" dirty="0" smtClean="0">
                <a:latin typeface="Helvetica" pitchFamily="34" charset="0"/>
                <a:cs typeface="Helvetica" pitchFamily="34" charset="0"/>
              </a:rPr>
              <a:t> </a:t>
            </a:r>
            <a:r>
              <a:rPr lang="en-US" sz="2000" dirty="0" err="1" smtClean="0">
                <a:latin typeface="Helvetica" pitchFamily="34" charset="0"/>
                <a:cs typeface="Helvetica" pitchFamily="34" charset="0"/>
              </a:rPr>
              <a:t>deve</a:t>
            </a:r>
            <a:r>
              <a:rPr lang="en-US" sz="2000" dirty="0" smtClean="0">
                <a:latin typeface="Helvetica" pitchFamily="34" charset="0"/>
                <a:cs typeface="Helvetica" pitchFamily="34" charset="0"/>
              </a:rPr>
              <a:t> ser </a:t>
            </a:r>
            <a:r>
              <a:rPr lang="en-US" sz="2000" dirty="0" err="1" smtClean="0">
                <a:latin typeface="Helvetica" pitchFamily="34" charset="0"/>
                <a:cs typeface="Helvetica" pitchFamily="34" charset="0"/>
              </a:rPr>
              <a:t>limitada</a:t>
            </a:r>
            <a:r>
              <a:rPr lang="en-US" sz="2000" dirty="0" smtClean="0">
                <a:latin typeface="Helvetica" pitchFamily="34" charset="0"/>
                <a:cs typeface="Helvetica" pitchFamily="34" charset="0"/>
              </a:rPr>
              <a:t> a um </a:t>
            </a:r>
            <a:r>
              <a:rPr lang="en-US" sz="2000" dirty="0" err="1" smtClean="0">
                <a:latin typeface="Helvetica" pitchFamily="34" charset="0"/>
                <a:cs typeface="Helvetica" pitchFamily="34" charset="0"/>
              </a:rPr>
              <a:t>máximo</a:t>
            </a:r>
            <a:r>
              <a:rPr lang="en-US" sz="2000" dirty="0" smtClean="0">
                <a:latin typeface="Helvetica" pitchFamily="34" charset="0"/>
                <a:cs typeface="Helvetica" pitchFamily="34" charset="0"/>
              </a:rPr>
              <a:t> de 37.2 m</a:t>
            </a:r>
            <a:r>
              <a:rPr lang="en-US" sz="2000" baseline="30000" dirty="0" smtClean="0">
                <a:latin typeface="Helvetica" pitchFamily="34" charset="0"/>
                <a:cs typeface="Helvetica" pitchFamily="34" charset="0"/>
              </a:rPr>
              <a:t>2</a:t>
            </a:r>
          </a:p>
          <a:p>
            <a:r>
              <a:rPr lang="en-US" sz="2000" dirty="0" smtClean="0">
                <a:latin typeface="Helvetica" pitchFamily="34" charset="0"/>
                <a:cs typeface="Helvetica" pitchFamily="34" charset="0"/>
              </a:rPr>
              <a:t>(400 ft</a:t>
            </a:r>
            <a:r>
              <a:rPr lang="en-US" sz="2000" baseline="30000" dirty="0" smtClean="0">
                <a:latin typeface="Helvetica" pitchFamily="34" charset="0"/>
                <a:cs typeface="Helvetica" pitchFamily="34" charset="0"/>
              </a:rPr>
              <a:t>2</a:t>
            </a:r>
            <a:r>
              <a:rPr lang="en-US" sz="2000" dirty="0" smtClean="0">
                <a:latin typeface="Helvetica" pitchFamily="34" charset="0"/>
                <a:cs typeface="Helvetica" pitchFamily="34" charset="0"/>
              </a:rPr>
              <a:t>).</a:t>
            </a:r>
          </a:p>
          <a:p>
            <a:pPr marL="0" marR="0" lvl="0" indent="0" algn="l" defTabSz="914400" rtl="0" eaLnBrk="1" fontAlgn="base" latinLnBrk="0" hangingPunct="1">
              <a:lnSpc>
                <a:spcPct val="100000"/>
              </a:lnSpc>
              <a:spcBef>
                <a:spcPct val="0"/>
              </a:spcBef>
              <a:spcAft>
                <a:spcPts val="1200"/>
              </a:spcAft>
              <a:buClrTx/>
              <a:buSzTx/>
              <a:buFont typeface="Arial" pitchFamily="34" charset="0"/>
              <a:buNone/>
              <a:tabLst/>
              <a:defRPr/>
            </a:pPr>
            <a:endParaRPr kumimoji="0" lang="en-US" sz="2000" b="1" i="0" u="none" strike="noStrike" kern="1200" cap="none" spc="0" normalizeH="0" baseline="0" noProof="0" dirty="0" smtClean="0">
              <a:ln>
                <a:noFill/>
              </a:ln>
              <a:solidFill>
                <a:srgbClr val="A32638"/>
              </a:solidFill>
              <a:effectLst/>
              <a:uLnTx/>
              <a:uFillTx/>
              <a:latin typeface="Helvetica" pitchFamily="34" charset="0"/>
              <a:ea typeface="+mn-ea"/>
              <a:cs typeface="+mn-cs"/>
            </a:endParaRPr>
          </a:p>
          <a:p>
            <a:pPr marL="0" marR="0" lvl="0" indent="0" algn="l" defTabSz="914400" rtl="0" eaLnBrk="1" fontAlgn="base" latinLnBrk="0" hangingPunct="1">
              <a:lnSpc>
                <a:spcPct val="100000"/>
              </a:lnSpc>
              <a:spcBef>
                <a:spcPct val="0"/>
              </a:spcBef>
              <a:spcAft>
                <a:spcPts val="1200"/>
              </a:spcAft>
              <a:buClrTx/>
              <a:buSzTx/>
              <a:buFont typeface="Arial" pitchFamily="34" charset="0"/>
              <a:buNone/>
              <a:tabLst/>
              <a:defRPr/>
            </a:pPr>
            <a:endParaRPr kumimoji="0" lang="en-US" sz="2000" b="1" i="0" u="none" strike="noStrike" kern="1200" cap="none" spc="0" normalizeH="0" baseline="0" noProof="0" dirty="0" smtClean="0">
              <a:ln>
                <a:noFill/>
              </a:ln>
              <a:solidFill>
                <a:schemeClr val="tx1"/>
              </a:solidFill>
              <a:effectLst/>
              <a:uLnTx/>
              <a:uFillTx/>
              <a:latin typeface="Helvetica" pitchFamily="34" charset="0"/>
              <a:ea typeface="+mn-ea"/>
              <a:cs typeface="+mn-cs"/>
            </a:endParaRPr>
          </a:p>
        </p:txBody>
      </p:sp>
      <p:sp>
        <p:nvSpPr>
          <p:cNvPr id="10" name="Title 2"/>
          <p:cNvSpPr>
            <a:spLocks noGrp="1"/>
          </p:cNvSpPr>
          <p:nvPr>
            <p:ph type="title"/>
          </p:nvPr>
        </p:nvSpPr>
        <p:spPr bwMode="auto">
          <a:xfrm>
            <a:off x="-990600" y="685800"/>
            <a:ext cx="9220200" cy="411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6867"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Capítulo</a:t>
            </a:r>
            <a:r>
              <a:rPr lang="en-US" dirty="0" smtClean="0">
                <a:solidFill>
                  <a:srgbClr val="A32638"/>
                </a:solidFill>
              </a:rPr>
              <a:t> 8: </a:t>
            </a:r>
            <a:r>
              <a:rPr lang="en-US" dirty="0" err="1" smtClean="0">
                <a:solidFill>
                  <a:srgbClr val="A32638"/>
                </a:solidFill>
              </a:rPr>
              <a:t>Níveis</a:t>
            </a:r>
            <a:r>
              <a:rPr lang="en-US" dirty="0" smtClean="0">
                <a:solidFill>
                  <a:srgbClr val="A32638"/>
                </a:solidFill>
              </a:rPr>
              <a:t> EWFD</a:t>
            </a:r>
          </a:p>
          <a:p>
            <a:pPr marL="0" lvl="1">
              <a:buNone/>
              <a:defRPr/>
            </a:pPr>
            <a:r>
              <a:rPr lang="en-US" sz="2000" b="1" dirty="0" err="1" smtClean="0"/>
              <a:t>Níveis</a:t>
            </a:r>
            <a:r>
              <a:rPr lang="en-US" sz="2000" b="1" dirty="0" smtClean="0"/>
              <a:t> </a:t>
            </a:r>
            <a:r>
              <a:rPr lang="en-US" sz="2000" b="1" dirty="0" err="1" smtClean="0"/>
              <a:t>para</a:t>
            </a:r>
            <a:r>
              <a:rPr lang="en-US" sz="2000" b="1" dirty="0" smtClean="0"/>
              <a:t> </a:t>
            </a:r>
            <a:r>
              <a:rPr lang="en-US" sz="2000" b="1" dirty="0" err="1" smtClean="0"/>
              <a:t>os</a:t>
            </a:r>
            <a:r>
              <a:rPr lang="en-US" sz="2000" b="1" dirty="0" smtClean="0"/>
              <a:t> </a:t>
            </a:r>
            <a:r>
              <a:rPr lang="en-US" sz="2000" b="1" dirty="0" err="1" smtClean="0"/>
              <a:t>sistemas</a:t>
            </a:r>
            <a:r>
              <a:rPr lang="en-US" sz="2000" b="1" dirty="0" smtClean="0"/>
              <a:t> EWFD</a:t>
            </a:r>
            <a:r>
              <a:rPr lang="en-US" sz="2000" dirty="0" smtClean="0"/>
              <a:t> </a:t>
            </a:r>
            <a:r>
              <a:rPr lang="en-US" sz="2000" dirty="0" err="1" smtClean="0"/>
              <a:t>instalados</a:t>
            </a:r>
            <a:r>
              <a:rPr lang="en-US" sz="2000" dirty="0" smtClean="0"/>
              <a:t> </a:t>
            </a:r>
            <a:r>
              <a:rPr lang="en-US" sz="2000" dirty="0" err="1" smtClean="0"/>
              <a:t>devem</a:t>
            </a:r>
            <a:r>
              <a:rPr lang="en-US" sz="2000" dirty="0" smtClean="0"/>
              <a:t> ser </a:t>
            </a:r>
            <a:r>
              <a:rPr lang="en-US" sz="2000" dirty="0" err="1" smtClean="0"/>
              <a:t>conforme</a:t>
            </a:r>
            <a:r>
              <a:rPr lang="en-US" sz="2000" dirty="0" smtClean="0"/>
              <a:t> a </a:t>
            </a:r>
            <a:r>
              <a:rPr lang="en-US" sz="2000" dirty="0" err="1" smtClean="0"/>
              <a:t>seguir</a:t>
            </a:r>
            <a:r>
              <a:rPr lang="en-US" sz="2000" dirty="0" smtClean="0"/>
              <a:t>:</a:t>
            </a:r>
          </a:p>
          <a:p>
            <a:pPr lvl="1">
              <a:defRPr/>
            </a:pPr>
            <a:r>
              <a:rPr lang="en-US" b="1" dirty="0" smtClean="0"/>
              <a:t>8.5.3.2.1.3</a:t>
            </a:r>
            <a:r>
              <a:rPr lang="en-US" dirty="0" smtClean="0"/>
              <a:t> A </a:t>
            </a:r>
            <a:r>
              <a:rPr lang="en-US" dirty="0" err="1" smtClean="0"/>
              <a:t>configuração</a:t>
            </a:r>
            <a:r>
              <a:rPr lang="en-US" dirty="0" smtClean="0"/>
              <a:t> </a:t>
            </a:r>
            <a:r>
              <a:rPr lang="en-US" dirty="0" err="1" smtClean="0"/>
              <a:t>mínima</a:t>
            </a:r>
            <a:r>
              <a:rPr lang="en-US" dirty="0" smtClean="0"/>
              <a:t> de </a:t>
            </a:r>
            <a:r>
              <a:rPr lang="en-US" dirty="0" err="1" smtClean="0"/>
              <a:t>sensibilidade</a:t>
            </a:r>
            <a:r>
              <a:rPr lang="en-US" dirty="0" smtClean="0"/>
              <a:t> de </a:t>
            </a:r>
            <a:r>
              <a:rPr lang="en-US" dirty="0" err="1" smtClean="0"/>
              <a:t>alarme</a:t>
            </a:r>
            <a:r>
              <a:rPr lang="en-US" dirty="0" smtClean="0"/>
              <a:t> no sensor </a:t>
            </a:r>
            <a:r>
              <a:rPr lang="en-US" dirty="0" err="1" smtClean="0"/>
              <a:t>ou</a:t>
            </a:r>
            <a:r>
              <a:rPr lang="en-US" dirty="0" smtClean="0"/>
              <a:t> </a:t>
            </a:r>
            <a:r>
              <a:rPr lang="en-US" dirty="0" err="1" smtClean="0"/>
              <a:t>furo</a:t>
            </a:r>
            <a:r>
              <a:rPr lang="en-US" dirty="0" smtClean="0"/>
              <a:t> </a:t>
            </a:r>
            <a:r>
              <a:rPr lang="en-US" dirty="0" err="1" smtClean="0"/>
              <a:t>usada</a:t>
            </a:r>
            <a:r>
              <a:rPr lang="en-US" dirty="0" smtClean="0"/>
              <a:t> </a:t>
            </a:r>
            <a:r>
              <a:rPr lang="en-US" dirty="0" err="1" smtClean="0"/>
              <a:t>para</a:t>
            </a:r>
            <a:r>
              <a:rPr lang="en-US" dirty="0" smtClean="0"/>
              <a:t> EWFD </a:t>
            </a:r>
            <a:r>
              <a:rPr lang="en-US" dirty="0" err="1" smtClean="0"/>
              <a:t>em</a:t>
            </a:r>
            <a:r>
              <a:rPr lang="en-US" dirty="0" smtClean="0"/>
              <a:t> </a:t>
            </a:r>
            <a:r>
              <a:rPr lang="en-US" dirty="0" err="1" smtClean="0"/>
              <a:t>áreas</a:t>
            </a:r>
            <a:r>
              <a:rPr lang="en-US" dirty="0" smtClean="0"/>
              <a:t> de </a:t>
            </a:r>
            <a:r>
              <a:rPr lang="en-US" dirty="0" err="1" smtClean="0"/>
              <a:t>equipamentos</a:t>
            </a:r>
            <a:r>
              <a:rPr lang="en-US" dirty="0" smtClean="0"/>
              <a:t> de </a:t>
            </a:r>
            <a:r>
              <a:rPr lang="en-US" dirty="0" err="1" smtClean="0"/>
              <a:t>telecomunicações</a:t>
            </a:r>
            <a:r>
              <a:rPr lang="en-US" dirty="0" smtClean="0"/>
              <a:t> </a:t>
            </a:r>
            <a:r>
              <a:rPr lang="en-US" dirty="0" err="1" smtClean="0"/>
              <a:t>deve</a:t>
            </a:r>
            <a:r>
              <a:rPr lang="en-US" dirty="0" smtClean="0"/>
              <a:t> ser 1.5% </a:t>
            </a:r>
            <a:r>
              <a:rPr lang="en-US" dirty="0" err="1" smtClean="0"/>
              <a:t>por</a:t>
            </a:r>
            <a:r>
              <a:rPr lang="en-US" dirty="0" smtClean="0"/>
              <a:t> </a:t>
            </a:r>
            <a:r>
              <a:rPr lang="en-US" dirty="0" err="1" smtClean="0"/>
              <a:t>pé</a:t>
            </a:r>
            <a:endParaRPr lang="en-US" dirty="0" smtClean="0"/>
          </a:p>
          <a:p>
            <a:pPr lvl="1">
              <a:defRPr/>
            </a:pPr>
            <a:r>
              <a:rPr lang="en-US" b="1" dirty="0" smtClean="0"/>
              <a:t>8.5.3.2.1.4</a:t>
            </a:r>
            <a:r>
              <a:rPr lang="en-US" dirty="0" smtClean="0"/>
              <a:t> Tempo </a:t>
            </a:r>
            <a:r>
              <a:rPr lang="en-US" dirty="0" err="1" smtClean="0"/>
              <a:t>máximo</a:t>
            </a:r>
            <a:r>
              <a:rPr lang="en-US" dirty="0" smtClean="0"/>
              <a:t> de </a:t>
            </a:r>
            <a:r>
              <a:rPr lang="en-US" dirty="0" err="1" smtClean="0"/>
              <a:t>transporte</a:t>
            </a:r>
            <a:r>
              <a:rPr lang="en-US" dirty="0" smtClean="0"/>
              <a:t> </a:t>
            </a:r>
            <a:r>
              <a:rPr lang="en-US" dirty="0" err="1" smtClean="0"/>
              <a:t>da</a:t>
            </a:r>
            <a:r>
              <a:rPr lang="en-US" dirty="0" smtClean="0"/>
              <a:t> </a:t>
            </a:r>
            <a:r>
              <a:rPr lang="en-US" dirty="0" err="1" smtClean="0"/>
              <a:t>furo</a:t>
            </a:r>
            <a:r>
              <a:rPr lang="en-US" dirty="0" smtClean="0"/>
              <a:t> </a:t>
            </a:r>
            <a:r>
              <a:rPr lang="en-US" dirty="0" err="1" smtClean="0"/>
              <a:t>mais</a:t>
            </a:r>
            <a:r>
              <a:rPr lang="en-US" dirty="0" smtClean="0"/>
              <a:t> </a:t>
            </a:r>
            <a:r>
              <a:rPr lang="en-US" dirty="0" err="1" smtClean="0"/>
              <a:t>remota</a:t>
            </a:r>
            <a:r>
              <a:rPr lang="en-US" dirty="0" smtClean="0"/>
              <a:t> </a:t>
            </a:r>
            <a:r>
              <a:rPr lang="en-US" dirty="0" err="1" smtClean="0"/>
              <a:t>para</a:t>
            </a:r>
            <a:r>
              <a:rPr lang="en-US" dirty="0" smtClean="0"/>
              <a:t> a </a:t>
            </a:r>
            <a:r>
              <a:rPr lang="en-US" dirty="0" err="1" smtClean="0"/>
              <a:t>unidade</a:t>
            </a:r>
            <a:r>
              <a:rPr lang="en-US" dirty="0" smtClean="0"/>
              <a:t> de </a:t>
            </a:r>
            <a:r>
              <a:rPr lang="en-US" dirty="0" err="1" smtClean="0"/>
              <a:t>detecção</a:t>
            </a:r>
            <a:r>
              <a:rPr lang="en-US" dirty="0" smtClean="0"/>
              <a:t> de um </a:t>
            </a:r>
            <a:r>
              <a:rPr lang="en-US" dirty="0" err="1" smtClean="0"/>
              <a:t>sistema</a:t>
            </a:r>
            <a:r>
              <a:rPr lang="en-US" dirty="0" smtClean="0"/>
              <a:t> de </a:t>
            </a:r>
            <a:r>
              <a:rPr lang="en-US" dirty="0" err="1" smtClean="0"/>
              <a:t>amostragem</a:t>
            </a:r>
            <a:r>
              <a:rPr lang="en-US" dirty="0" smtClean="0"/>
              <a:t> de </a:t>
            </a:r>
            <a:r>
              <a:rPr lang="en-US" dirty="0" err="1" smtClean="0"/>
              <a:t>ar</a:t>
            </a:r>
            <a:r>
              <a:rPr lang="en-US" dirty="0" smtClean="0"/>
              <a:t> </a:t>
            </a:r>
            <a:r>
              <a:rPr lang="en-US" dirty="0" err="1" smtClean="0"/>
              <a:t>deve</a:t>
            </a:r>
            <a:r>
              <a:rPr lang="en-US" dirty="0" smtClean="0"/>
              <a:t> ser de 90 </a:t>
            </a:r>
            <a:r>
              <a:rPr lang="en-US" dirty="0" err="1" smtClean="0"/>
              <a:t>segundos</a:t>
            </a:r>
            <a:r>
              <a:rPr lang="en-US" dirty="0" smtClean="0"/>
              <a:t>.</a:t>
            </a:r>
          </a:p>
          <a:p>
            <a:pPr eaLnBrk="1" hangingPunct="1">
              <a:spcBef>
                <a:spcPct val="0"/>
              </a:spcBef>
            </a:pPr>
            <a:endParaRPr lang="en-US" dirty="0" smtClean="0"/>
          </a:p>
        </p:txBody>
      </p:sp>
      <p:sp>
        <p:nvSpPr>
          <p:cNvPr id="3686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3_NFPA76.png"/>
          <p:cNvPicPr>
            <a:picLocks noChangeAspect="1"/>
          </p:cNvPicPr>
          <p:nvPr/>
        </p:nvPicPr>
        <p:blipFill>
          <a:blip r:embed="rId3" cstate="print"/>
          <a:stretch>
            <a:fillRect/>
          </a:stretch>
        </p:blipFill>
        <p:spPr>
          <a:xfrm>
            <a:off x="377" y="283"/>
            <a:ext cx="9143245" cy="6857434"/>
          </a:xfrm>
          <a:prstGeom prst="rect">
            <a:avLst/>
          </a:prstGeom>
        </p:spPr>
      </p:pic>
      <p:sp>
        <p:nvSpPr>
          <p:cNvPr id="31747" name="Text Placeholder 1"/>
          <p:cNvSpPr>
            <a:spLocks noGrp="1"/>
          </p:cNvSpPr>
          <p:nvPr>
            <p:ph type="body" sz="quarter" idx="10"/>
          </p:nvPr>
        </p:nvSpPr>
        <p:spPr bwMode="auto">
          <a:xfrm>
            <a:off x="914400" y="1600200"/>
            <a:ext cx="4495800" cy="4114800"/>
          </a:xfrm>
          <a:ln>
            <a:miter lim="800000"/>
            <a:headEnd/>
            <a:tailEnd/>
          </a:ln>
        </p:spPr>
        <p:txBody>
          <a:bodyPr vert="horz" wrap="square" lIns="0" tIns="0" rIns="0" bIns="0" numCol="1" anchor="t" anchorCtr="0" compatLnSpc="1">
            <a:prstTxWarp prst="textNoShape">
              <a:avLst/>
            </a:prstTxWarp>
          </a:bodyPr>
          <a:lstStyle/>
          <a:p>
            <a:pPr eaLnBrk="1" hangingPunct="1">
              <a:spcBef>
                <a:spcPct val="0"/>
              </a:spcBef>
              <a:buFont typeface="Arial" pitchFamily="34" charset="0"/>
              <a:buNone/>
              <a:defRPr/>
            </a:pPr>
            <a:r>
              <a:rPr lang="en-US" dirty="0" smtClean="0">
                <a:solidFill>
                  <a:srgbClr val="A32638"/>
                </a:solidFill>
              </a:rPr>
              <a:t>8.5.3.1.2.3 </a:t>
            </a:r>
            <a:r>
              <a:rPr lang="en-US" b="0" dirty="0" err="1" smtClean="0"/>
              <a:t>Sensores</a:t>
            </a:r>
            <a:r>
              <a:rPr lang="en-US" b="0" dirty="0" smtClean="0"/>
              <a:t> </a:t>
            </a:r>
            <a:r>
              <a:rPr lang="en-US" b="0" dirty="0" err="1" smtClean="0"/>
              <a:t>ou</a:t>
            </a:r>
            <a:r>
              <a:rPr lang="en-US" b="0" dirty="0" smtClean="0"/>
              <a:t> </a:t>
            </a:r>
            <a:r>
              <a:rPr lang="en-US" b="0" dirty="0" err="1" smtClean="0"/>
              <a:t>furos</a:t>
            </a:r>
            <a:r>
              <a:rPr lang="en-US" b="0" dirty="0" smtClean="0"/>
              <a:t> </a:t>
            </a:r>
            <a:r>
              <a:rPr lang="en-US" b="0" dirty="0" err="1" smtClean="0"/>
              <a:t>devem</a:t>
            </a:r>
            <a:r>
              <a:rPr lang="en-US" b="0" dirty="0" smtClean="0"/>
              <a:t> ser </a:t>
            </a:r>
            <a:r>
              <a:rPr lang="en-US" b="0" dirty="0" err="1" smtClean="0"/>
              <a:t>instaladas</a:t>
            </a:r>
            <a:r>
              <a:rPr lang="en-US" b="0" dirty="0" smtClean="0"/>
              <a:t> </a:t>
            </a:r>
            <a:r>
              <a:rPr lang="en-US" b="0" dirty="0" err="1" smtClean="0"/>
              <a:t>para</a:t>
            </a:r>
            <a:r>
              <a:rPr lang="en-US" b="0" dirty="0" smtClean="0"/>
              <a:t> </a:t>
            </a:r>
            <a:r>
              <a:rPr lang="en-US" b="0" dirty="0" err="1" smtClean="0"/>
              <a:t>monitorar</a:t>
            </a:r>
            <a:r>
              <a:rPr lang="en-US" b="0" dirty="0" smtClean="0"/>
              <a:t> o </a:t>
            </a:r>
            <a:r>
              <a:rPr lang="en-US" b="0" dirty="0" err="1" smtClean="0"/>
              <a:t>retorno</a:t>
            </a:r>
            <a:r>
              <a:rPr lang="en-US" b="0" dirty="0" smtClean="0"/>
              <a:t> de </a:t>
            </a:r>
            <a:r>
              <a:rPr lang="en-US" b="0" dirty="0" err="1" smtClean="0"/>
              <a:t>ar</a:t>
            </a:r>
            <a:r>
              <a:rPr lang="en-US" b="0" dirty="0" smtClean="0"/>
              <a:t> do </a:t>
            </a:r>
            <a:r>
              <a:rPr lang="en-US" b="0" dirty="0" err="1" smtClean="0"/>
              <a:t>espaço</a:t>
            </a:r>
            <a:r>
              <a:rPr lang="en-US" b="0" dirty="0" smtClean="0"/>
              <a:t>.</a:t>
            </a:r>
          </a:p>
          <a:p>
            <a:pPr marL="285750" indent="-285750" eaLnBrk="1" hangingPunct="1">
              <a:spcBef>
                <a:spcPct val="0"/>
              </a:spcBef>
              <a:buFont typeface="+mj-lt"/>
              <a:buAutoNum type="alphaLcParenR"/>
              <a:defRPr/>
            </a:pPr>
            <a:r>
              <a:rPr lang="en-US" sz="1800" b="0" dirty="0" err="1" smtClean="0"/>
              <a:t>Onde</a:t>
            </a:r>
            <a:r>
              <a:rPr lang="en-US" sz="1800" b="0" dirty="0" smtClean="0"/>
              <a:t> </a:t>
            </a:r>
            <a:r>
              <a:rPr lang="en-US" sz="1800" b="0" dirty="0" err="1" smtClean="0"/>
              <a:t>unidades</a:t>
            </a:r>
            <a:r>
              <a:rPr lang="en-US" sz="1800" b="0" dirty="0" smtClean="0"/>
              <a:t> HVAC stand-alone </a:t>
            </a:r>
            <a:r>
              <a:rPr lang="en-US" sz="1800" b="0" dirty="0" err="1" smtClean="0"/>
              <a:t>estiverem</a:t>
            </a:r>
            <a:r>
              <a:rPr lang="en-US" sz="1800" b="0" dirty="0" smtClean="0"/>
              <a:t> </a:t>
            </a:r>
            <a:r>
              <a:rPr lang="en-US" sz="1800" b="0" dirty="0" err="1" smtClean="0"/>
              <a:t>instaladas</a:t>
            </a:r>
            <a:r>
              <a:rPr lang="en-US" sz="1800" b="0" dirty="0" smtClean="0"/>
              <a:t>, </a:t>
            </a:r>
            <a:r>
              <a:rPr lang="en-US" sz="1800" b="0" dirty="0" err="1" smtClean="0"/>
              <a:t>sensores</a:t>
            </a:r>
            <a:r>
              <a:rPr lang="en-US" sz="1800" b="0" dirty="0" smtClean="0"/>
              <a:t> </a:t>
            </a:r>
            <a:r>
              <a:rPr lang="en-US" sz="1800" b="0" dirty="0" err="1" smtClean="0"/>
              <a:t>ou</a:t>
            </a:r>
            <a:r>
              <a:rPr lang="en-US" sz="1800" b="0" dirty="0" smtClean="0"/>
              <a:t> </a:t>
            </a:r>
            <a:r>
              <a:rPr lang="en-US" sz="1800" b="0" dirty="0" err="1" smtClean="0"/>
              <a:t>furos</a:t>
            </a:r>
            <a:r>
              <a:rPr lang="en-US" sz="1800" b="0" dirty="0" smtClean="0"/>
              <a:t> </a:t>
            </a:r>
            <a:r>
              <a:rPr lang="en-US" sz="1800" b="0" dirty="0" err="1" smtClean="0"/>
              <a:t>devem</a:t>
            </a:r>
            <a:r>
              <a:rPr lang="en-US" sz="1800" b="0" dirty="0" smtClean="0"/>
              <a:t> ser </a:t>
            </a:r>
            <a:r>
              <a:rPr lang="en-US" sz="1800" b="0" dirty="0" err="1" smtClean="0"/>
              <a:t>instaladas</a:t>
            </a:r>
            <a:r>
              <a:rPr lang="en-US" sz="1800" b="0" dirty="0" smtClean="0"/>
              <a:t> </a:t>
            </a:r>
            <a:r>
              <a:rPr lang="en-US" sz="1800" b="0" dirty="0" err="1" smtClean="0"/>
              <a:t>onde</a:t>
            </a:r>
            <a:r>
              <a:rPr lang="en-US" sz="1800" b="0" dirty="0" smtClean="0"/>
              <a:t> o </a:t>
            </a:r>
            <a:r>
              <a:rPr lang="en-US" sz="1800" b="0" dirty="0" err="1" smtClean="0"/>
              <a:t>retorno</a:t>
            </a:r>
            <a:r>
              <a:rPr lang="en-US" sz="1800" b="0" dirty="0" smtClean="0"/>
              <a:t> de </a:t>
            </a:r>
            <a:r>
              <a:rPr lang="en-US" sz="1800" b="0" dirty="0" err="1" smtClean="0"/>
              <a:t>ar</a:t>
            </a:r>
            <a:r>
              <a:rPr lang="en-US" sz="1800" b="0" dirty="0" smtClean="0"/>
              <a:t> é </a:t>
            </a:r>
            <a:r>
              <a:rPr lang="en-US" sz="1800" b="0" dirty="0" err="1" smtClean="0"/>
              <a:t>trazido</a:t>
            </a:r>
            <a:r>
              <a:rPr lang="en-US" sz="1800" b="0" dirty="0" smtClean="0"/>
              <a:t> de </a:t>
            </a:r>
            <a:r>
              <a:rPr lang="en-US" sz="1800" b="0" dirty="0" err="1" smtClean="0"/>
              <a:t>volta</a:t>
            </a:r>
            <a:r>
              <a:rPr lang="en-US" sz="1800" b="0" dirty="0" smtClean="0"/>
              <a:t> </a:t>
            </a:r>
            <a:r>
              <a:rPr lang="en-US" sz="1800" b="0" dirty="0" err="1" smtClean="0"/>
              <a:t>para</a:t>
            </a:r>
            <a:r>
              <a:rPr lang="en-US" sz="1800" b="0" dirty="0" smtClean="0"/>
              <a:t> a </a:t>
            </a:r>
            <a:r>
              <a:rPr lang="en-US" sz="1800" b="0" dirty="0" err="1" smtClean="0"/>
              <a:t>unidade</a:t>
            </a:r>
            <a:r>
              <a:rPr lang="en-US" sz="1800" b="0" dirty="0" smtClean="0"/>
              <a:t>.</a:t>
            </a:r>
          </a:p>
          <a:p>
            <a:pPr marL="285750" indent="-285750" eaLnBrk="1" hangingPunct="1">
              <a:spcBef>
                <a:spcPct val="0"/>
              </a:spcBef>
              <a:buFont typeface="+mj-lt"/>
              <a:buAutoNum type="alphaLcParenR"/>
              <a:defRPr/>
            </a:pPr>
            <a:r>
              <a:rPr lang="en-US" sz="1800" b="0" dirty="0" err="1" smtClean="0"/>
              <a:t>Sensores</a:t>
            </a:r>
            <a:r>
              <a:rPr lang="en-US" sz="1800" b="0" dirty="0" smtClean="0"/>
              <a:t> </a:t>
            </a:r>
            <a:r>
              <a:rPr lang="en-US" sz="1800" b="0" dirty="0" err="1" smtClean="0"/>
              <a:t>ou</a:t>
            </a:r>
            <a:r>
              <a:rPr lang="en-US" sz="1800" b="0" dirty="0" smtClean="0"/>
              <a:t> </a:t>
            </a:r>
            <a:r>
              <a:rPr lang="en-US" sz="1800" b="0" dirty="0" err="1" smtClean="0"/>
              <a:t>furos</a:t>
            </a:r>
            <a:r>
              <a:rPr lang="en-US" sz="1800" b="0" dirty="0" smtClean="0"/>
              <a:t> </a:t>
            </a:r>
            <a:r>
              <a:rPr lang="en-US" sz="1800" b="0" dirty="0" err="1" smtClean="0"/>
              <a:t>devem</a:t>
            </a:r>
            <a:r>
              <a:rPr lang="en-US" sz="1800" b="0" dirty="0" smtClean="0"/>
              <a:t> ser </a:t>
            </a:r>
            <a:r>
              <a:rPr lang="en-US" sz="1800" b="0" dirty="0" err="1" smtClean="0"/>
              <a:t>instalados</a:t>
            </a:r>
            <a:r>
              <a:rPr lang="en-US" sz="1800" b="0" dirty="0" smtClean="0"/>
              <a:t> </a:t>
            </a:r>
            <a:r>
              <a:rPr lang="en-US" sz="1800" b="0" dirty="0" err="1" smtClean="0"/>
              <a:t>para</a:t>
            </a:r>
            <a:r>
              <a:rPr lang="en-US" sz="1800" b="0" dirty="0" smtClean="0"/>
              <a:t> </a:t>
            </a:r>
            <a:r>
              <a:rPr lang="en-US" sz="1800" b="0" dirty="0" err="1" smtClean="0"/>
              <a:t>que</a:t>
            </a:r>
            <a:r>
              <a:rPr lang="en-US" sz="1800" b="0" dirty="0" smtClean="0"/>
              <a:t> </a:t>
            </a:r>
            <a:r>
              <a:rPr lang="en-US" sz="1800" b="0" dirty="0" err="1" smtClean="0"/>
              <a:t>cada</a:t>
            </a:r>
            <a:r>
              <a:rPr lang="en-US" sz="1800" b="0" dirty="0" smtClean="0"/>
              <a:t> um </a:t>
            </a:r>
            <a:r>
              <a:rPr lang="en-US" sz="1800" b="0" dirty="0" err="1" smtClean="0"/>
              <a:t>cubra</a:t>
            </a:r>
            <a:r>
              <a:rPr lang="en-US" sz="1800" b="0" dirty="0" smtClean="0"/>
              <a:t> </a:t>
            </a:r>
            <a:r>
              <a:rPr lang="en-US" sz="1800" b="0" dirty="0" err="1" smtClean="0"/>
              <a:t>não</a:t>
            </a:r>
            <a:r>
              <a:rPr lang="en-US" sz="1800" b="0" dirty="0" smtClean="0"/>
              <a:t> </a:t>
            </a:r>
            <a:r>
              <a:rPr lang="en-US" sz="1800" b="0" dirty="0" err="1" smtClean="0"/>
              <a:t>mais</a:t>
            </a:r>
            <a:r>
              <a:rPr lang="en-US" sz="1800" b="0" dirty="0" smtClean="0"/>
              <a:t> </a:t>
            </a:r>
            <a:r>
              <a:rPr lang="en-US" sz="1800" b="0" dirty="0" err="1" smtClean="0"/>
              <a:t>que</a:t>
            </a:r>
            <a:r>
              <a:rPr lang="en-US" sz="1800" b="0" dirty="0" smtClean="0"/>
              <a:t> 0.4 m</a:t>
            </a:r>
            <a:r>
              <a:rPr lang="en-US" sz="1800" b="0" baseline="30000" dirty="0" smtClean="0"/>
              <a:t>2</a:t>
            </a:r>
            <a:r>
              <a:rPr lang="en-US" sz="1800" b="0" dirty="0" smtClean="0"/>
              <a:t>(4 ft</a:t>
            </a:r>
            <a:r>
              <a:rPr lang="en-US" sz="1800" b="0" baseline="30000" dirty="0" smtClean="0"/>
              <a:t>2</a:t>
            </a:r>
            <a:r>
              <a:rPr lang="en-US" sz="1800" b="0" dirty="0" smtClean="0"/>
              <a:t>) </a:t>
            </a:r>
            <a:r>
              <a:rPr lang="en-US" sz="1800" b="0" dirty="0" err="1" smtClean="0"/>
              <a:t>da</a:t>
            </a:r>
            <a:r>
              <a:rPr lang="en-US" sz="1800" b="0" dirty="0" smtClean="0"/>
              <a:t> </a:t>
            </a:r>
            <a:r>
              <a:rPr lang="en-US" sz="1800" b="0" dirty="0" err="1" smtClean="0"/>
              <a:t>abertura</a:t>
            </a:r>
            <a:r>
              <a:rPr lang="en-US" sz="1800" b="0" dirty="0" smtClean="0"/>
              <a:t> de </a:t>
            </a:r>
            <a:r>
              <a:rPr lang="en-US" sz="1800" b="0" dirty="0" err="1" smtClean="0"/>
              <a:t>retorno</a:t>
            </a:r>
            <a:r>
              <a:rPr lang="en-US" sz="1800" b="0" dirty="0" smtClean="0"/>
              <a:t> do ar.</a:t>
            </a:r>
          </a:p>
          <a:p>
            <a:pPr eaLnBrk="1" hangingPunct="1">
              <a:spcBef>
                <a:spcPct val="0"/>
              </a:spcBef>
              <a:buFont typeface="Arial" pitchFamily="34" charset="0"/>
              <a:buNone/>
              <a:defRPr/>
            </a:pPr>
            <a:r>
              <a:rPr lang="en-US" dirty="0" smtClean="0"/>
              <a:t>NFPA </a:t>
            </a:r>
            <a:r>
              <a:rPr lang="en-US" dirty="0" err="1" smtClean="0"/>
              <a:t>classifica</a:t>
            </a:r>
            <a:r>
              <a:rPr lang="en-US" dirty="0" smtClean="0"/>
              <a:t> </a:t>
            </a:r>
            <a:r>
              <a:rPr lang="en-US" dirty="0" err="1" smtClean="0"/>
              <a:t>área</a:t>
            </a:r>
            <a:r>
              <a:rPr lang="en-US" dirty="0" smtClean="0"/>
              <a:t> de </a:t>
            </a:r>
            <a:r>
              <a:rPr lang="en-US" dirty="0" err="1" smtClean="0"/>
              <a:t>troca</a:t>
            </a:r>
            <a:r>
              <a:rPr lang="en-US" dirty="0" smtClean="0"/>
              <a:t> de </a:t>
            </a:r>
            <a:r>
              <a:rPr lang="en-US" dirty="0" err="1" smtClean="0"/>
              <a:t>ar</a:t>
            </a:r>
            <a:r>
              <a:rPr lang="en-US" dirty="0" smtClean="0"/>
              <a:t> </a:t>
            </a:r>
            <a:r>
              <a:rPr lang="en-US" b="0" dirty="0" err="1" smtClean="0"/>
              <a:t>como</a:t>
            </a:r>
            <a:r>
              <a:rPr lang="en-US" b="0" dirty="0" smtClean="0"/>
              <a:t>: </a:t>
            </a:r>
          </a:p>
          <a:p>
            <a:pPr lvl="1" eaLnBrk="1" hangingPunct="1">
              <a:spcBef>
                <a:spcPct val="0"/>
              </a:spcBef>
              <a:defRPr/>
            </a:pPr>
            <a:r>
              <a:rPr lang="en-US" dirty="0" err="1" smtClean="0"/>
              <a:t>Média</a:t>
            </a:r>
            <a:r>
              <a:rPr lang="en-US" dirty="0" smtClean="0"/>
              <a:t> – 6 </a:t>
            </a:r>
            <a:r>
              <a:rPr lang="en-US" dirty="0" err="1" smtClean="0"/>
              <a:t>trocas</a:t>
            </a:r>
            <a:r>
              <a:rPr lang="en-US" dirty="0" smtClean="0"/>
              <a:t> de </a:t>
            </a:r>
            <a:r>
              <a:rPr lang="en-US" dirty="0" err="1" smtClean="0"/>
              <a:t>ar</a:t>
            </a:r>
            <a:r>
              <a:rPr lang="en-US" dirty="0" smtClean="0"/>
              <a:t> </a:t>
            </a:r>
            <a:r>
              <a:rPr lang="en-US" dirty="0" err="1" smtClean="0"/>
              <a:t>por</a:t>
            </a:r>
            <a:r>
              <a:rPr lang="en-US" dirty="0" smtClean="0"/>
              <a:t> </a:t>
            </a:r>
            <a:r>
              <a:rPr lang="en-US" dirty="0" err="1" smtClean="0"/>
              <a:t>hora</a:t>
            </a:r>
            <a:endParaRPr lang="en-US" dirty="0" smtClean="0"/>
          </a:p>
          <a:p>
            <a:pPr lvl="1" eaLnBrk="1" hangingPunct="1">
              <a:spcBef>
                <a:spcPct val="0"/>
              </a:spcBef>
              <a:defRPr/>
            </a:pPr>
            <a:r>
              <a:rPr lang="en-US" dirty="0" smtClean="0"/>
              <a:t>Alta – 12 </a:t>
            </a:r>
            <a:r>
              <a:rPr lang="en-US" dirty="0" err="1" smtClean="0"/>
              <a:t>trocas</a:t>
            </a:r>
            <a:r>
              <a:rPr lang="en-US" dirty="0" smtClean="0"/>
              <a:t> de </a:t>
            </a:r>
            <a:r>
              <a:rPr lang="en-US" dirty="0" err="1" smtClean="0"/>
              <a:t>ar</a:t>
            </a:r>
            <a:r>
              <a:rPr lang="en-US" dirty="0" smtClean="0"/>
              <a:t> </a:t>
            </a:r>
            <a:r>
              <a:rPr lang="en-US" dirty="0" err="1" smtClean="0"/>
              <a:t>por</a:t>
            </a:r>
            <a:r>
              <a:rPr lang="en-US" dirty="0" smtClean="0"/>
              <a:t> </a:t>
            </a:r>
            <a:r>
              <a:rPr lang="en-US" dirty="0" err="1" smtClean="0"/>
              <a:t>hora</a:t>
            </a:r>
            <a:endParaRPr lang="en-US" dirty="0" smtClean="0"/>
          </a:p>
          <a:p>
            <a:pPr lvl="1" eaLnBrk="1" hangingPunct="1">
              <a:spcBef>
                <a:spcPct val="0"/>
              </a:spcBef>
              <a:defRPr/>
            </a:pPr>
            <a:endParaRPr lang="en-US" sz="1600" dirty="0" smtClean="0"/>
          </a:p>
        </p:txBody>
      </p:sp>
      <p:sp>
        <p:nvSpPr>
          <p:cNvPr id="3891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NFPA 76: </a:t>
            </a:r>
            <a:r>
              <a:rPr lang="en-US" dirty="0" err="1" smtClean="0"/>
              <a:t>Proteção</a:t>
            </a:r>
            <a:r>
              <a:rPr lang="en-US" dirty="0" smtClean="0"/>
              <a:t> de </a:t>
            </a:r>
            <a:r>
              <a:rPr lang="en-US" dirty="0" err="1" smtClean="0"/>
              <a:t>incêndio</a:t>
            </a:r>
            <a:r>
              <a:rPr lang="en-US" dirty="0" smtClean="0"/>
              <a:t> de Telecom</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533400" y="1600193"/>
          <a:ext cx="7848600" cy="3909937"/>
        </p:xfrm>
        <a:graphic>
          <a:graphicData uri="http://schemas.openxmlformats.org/drawingml/2006/table">
            <a:tbl>
              <a:tblPr/>
              <a:tblGrid>
                <a:gridCol w="2133600"/>
                <a:gridCol w="1790700"/>
                <a:gridCol w="1962150"/>
                <a:gridCol w="1962150"/>
              </a:tblGrid>
              <a:tr h="635001">
                <a:tc gridSpan="4">
                  <a:txBody>
                    <a:bodyPr/>
                    <a:lstStyle/>
                    <a:p>
                      <a:pPr algn="ctr" fontAlgn="ctr"/>
                      <a:r>
                        <a:rPr lang="en-US" sz="2400" b="0" i="0" u="none" strike="noStrike" dirty="0">
                          <a:solidFill>
                            <a:srgbClr val="FFFFFF"/>
                          </a:solidFill>
                          <a:latin typeface="Arial Rounded MT Bold" pitchFamily="34" charset="0"/>
                        </a:rPr>
                        <a:t>NFPA </a:t>
                      </a:r>
                      <a:r>
                        <a:rPr lang="en-US" sz="2400" b="0" i="0" u="none" strike="noStrike" dirty="0" err="1" smtClean="0">
                          <a:solidFill>
                            <a:srgbClr val="FFFFFF"/>
                          </a:solidFill>
                          <a:latin typeface="Arial Rounded MT Bold" pitchFamily="34" charset="0"/>
                        </a:rPr>
                        <a:t>Requerimentos</a:t>
                      </a:r>
                      <a:r>
                        <a:rPr lang="en-US" sz="2400" b="0" i="0" u="none" strike="noStrike" baseline="0" dirty="0" smtClean="0">
                          <a:solidFill>
                            <a:srgbClr val="FFFFFF"/>
                          </a:solidFill>
                          <a:latin typeface="Arial Rounded MT Bold" pitchFamily="34" charset="0"/>
                        </a:rPr>
                        <a:t> </a:t>
                      </a:r>
                      <a:r>
                        <a:rPr lang="en-US" sz="2400" b="0" i="0" u="none" strike="noStrike" baseline="0" dirty="0" err="1" smtClean="0">
                          <a:solidFill>
                            <a:srgbClr val="FFFFFF"/>
                          </a:solidFill>
                          <a:latin typeface="Arial Rounded MT Bold" pitchFamily="34" charset="0"/>
                        </a:rPr>
                        <a:t>regulatórios</a:t>
                      </a:r>
                      <a:endParaRPr lang="en-US" sz="2400" b="0" i="0" u="none" strike="noStrike" dirty="0">
                        <a:solidFill>
                          <a:srgbClr val="FFFFFF"/>
                        </a:solidFill>
                        <a:latin typeface="Arial Rounded MT Bold" pitchFamily="34" charset="0"/>
                      </a:endParaRPr>
                    </a:p>
                  </a:txBody>
                  <a:tcPr marL="3412" marR="3412" marT="3412" marB="0" anchor="ctr">
                    <a:lnL>
                      <a:noFill/>
                    </a:lnL>
                    <a:lnR>
                      <a:noFill/>
                    </a:lnR>
                    <a:lnT>
                      <a:noFill/>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635001">
                <a:tc>
                  <a:txBody>
                    <a:bodyPr/>
                    <a:lstStyle/>
                    <a:p>
                      <a:pPr algn="ctr" fontAlgn="ctr"/>
                      <a:r>
                        <a:rPr lang="en-US" sz="1600" b="0" i="0" u="none" strike="noStrike" dirty="0">
                          <a:solidFill>
                            <a:srgbClr val="000000"/>
                          </a:solidFill>
                          <a:latin typeface="Arial Rounded MT Bold" pitchFamily="34" charset="0"/>
                        </a:rPr>
                        <a:t> </a:t>
                      </a: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1" i="0" u="none" strike="noStrike" dirty="0">
                          <a:solidFill>
                            <a:srgbClr val="000000"/>
                          </a:solidFill>
                          <a:latin typeface="Arial Rounded MT Bold" pitchFamily="34" charset="0"/>
                        </a:rPr>
                        <a:t>VEWFD</a:t>
                      </a: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1" i="0" u="none" strike="noStrike" dirty="0">
                          <a:solidFill>
                            <a:srgbClr val="000000"/>
                          </a:solidFill>
                          <a:latin typeface="Arial Rounded MT Bold" pitchFamily="34" charset="0"/>
                        </a:rPr>
                        <a:t>EWFD</a:t>
                      </a: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1" i="0" u="none" strike="noStrike" dirty="0">
                          <a:solidFill>
                            <a:srgbClr val="000000"/>
                          </a:solidFill>
                          <a:latin typeface="Arial Rounded MT Bold" pitchFamily="34" charset="0"/>
                        </a:rPr>
                        <a:t>SFD</a:t>
                      </a: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r>
              <a:tr h="635001">
                <a:tc>
                  <a:txBody>
                    <a:bodyPr/>
                    <a:lstStyle/>
                    <a:p>
                      <a:pPr algn="ctr" fontAlgn="ctr"/>
                      <a:r>
                        <a:rPr lang="en-US" sz="1600" b="1" i="0" u="none" strike="noStrike" dirty="0" err="1" smtClean="0">
                          <a:solidFill>
                            <a:srgbClr val="000000"/>
                          </a:solidFill>
                          <a:latin typeface="Arial Rounded MT Bold" pitchFamily="34" charset="0"/>
                        </a:rPr>
                        <a:t>Espaçamento</a:t>
                      </a:r>
                      <a:endParaRPr lang="en-US" sz="1600" b="1" i="0" u="none" strike="noStrike" dirty="0" smtClean="0">
                        <a:solidFill>
                          <a:srgbClr val="000000"/>
                        </a:solidFill>
                        <a:latin typeface="Arial Rounded MT Bold" pitchFamily="34" charset="0"/>
                      </a:endParaRPr>
                    </a:p>
                    <a:p>
                      <a:pPr algn="ctr" fontAlgn="ctr"/>
                      <a:r>
                        <a:rPr lang="pt-BR" sz="1600" b="1" i="0" u="none" strike="noStrike" dirty="0" smtClean="0">
                          <a:solidFill>
                            <a:srgbClr val="000000"/>
                          </a:solidFill>
                          <a:latin typeface="Arial Rounded MT Bold" pitchFamily="34" charset="0"/>
                        </a:rPr>
                        <a:t>furo de amostragem</a:t>
                      </a:r>
                      <a:endParaRPr lang="en-US" sz="1600" b="1"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smtClean="0">
                          <a:solidFill>
                            <a:srgbClr val="000000"/>
                          </a:solidFill>
                          <a:latin typeface="Arial Rounded MT Bold" pitchFamily="34" charset="0"/>
                        </a:rPr>
                        <a:t>200 ft.</a:t>
                      </a:r>
                      <a:r>
                        <a:rPr lang="en-US" sz="1600" b="0" i="0" u="none" strike="noStrike" baseline="30000" dirty="0" smtClean="0">
                          <a:solidFill>
                            <a:srgbClr val="000000"/>
                          </a:solidFill>
                          <a:latin typeface="Arial Rounded MT Bold" pitchFamily="34" charset="0"/>
                        </a:rPr>
                        <a:t>2</a:t>
                      </a:r>
                      <a:r>
                        <a:rPr lang="en-US" sz="1600" b="0" i="0" u="none" strike="noStrike" dirty="0" smtClean="0">
                          <a:solidFill>
                            <a:srgbClr val="000000"/>
                          </a:solidFill>
                          <a:latin typeface="Arial Rounded MT Bold" pitchFamily="34" charset="0"/>
                        </a:rPr>
                        <a:t> </a:t>
                      </a:r>
                    </a:p>
                    <a:p>
                      <a:pPr algn="ctr" fontAlgn="ctr"/>
                      <a:r>
                        <a:rPr lang="en-US" sz="1600" b="0" i="0" u="none" strike="noStrike" dirty="0" smtClean="0">
                          <a:solidFill>
                            <a:srgbClr val="000000"/>
                          </a:solidFill>
                          <a:latin typeface="Arial Rounded MT Bold" pitchFamily="34" charset="0"/>
                        </a:rPr>
                        <a:t>(18.5 m</a:t>
                      </a:r>
                      <a:r>
                        <a:rPr lang="en-US" sz="1600" b="0" i="0" u="none" strike="noStrike" baseline="30000" dirty="0" smtClean="0">
                          <a:solidFill>
                            <a:srgbClr val="000000"/>
                          </a:solidFill>
                          <a:latin typeface="Arial Rounded MT Bold" pitchFamily="34" charset="0"/>
                        </a:rPr>
                        <a:t>2</a:t>
                      </a:r>
                      <a:r>
                        <a:rPr lang="en-US" sz="1600" b="0" i="0" u="none" strike="noStrike" dirty="0" smtClean="0">
                          <a:solidFill>
                            <a:srgbClr val="000000"/>
                          </a:solidFill>
                          <a:latin typeface="Arial Rounded MT Bold" pitchFamily="34" charset="0"/>
                        </a:rPr>
                        <a:t>)</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400 </a:t>
                      </a:r>
                      <a:r>
                        <a:rPr lang="en-US" sz="1600" b="0" i="0" u="none" strike="noStrike" dirty="0" smtClean="0">
                          <a:solidFill>
                            <a:srgbClr val="000000"/>
                          </a:solidFill>
                          <a:latin typeface="Arial Rounded MT Bold" pitchFamily="34" charset="0"/>
                        </a:rPr>
                        <a:t>ft.</a:t>
                      </a:r>
                      <a:r>
                        <a:rPr lang="en-US" sz="1600" b="0" i="0" u="none" strike="noStrike" baseline="30000" dirty="0" smtClean="0">
                          <a:solidFill>
                            <a:srgbClr val="000000"/>
                          </a:solidFill>
                          <a:latin typeface="Arial Rounded MT Bold" pitchFamily="34" charset="0"/>
                        </a:rPr>
                        <a:t>2</a:t>
                      </a:r>
                      <a:r>
                        <a:rPr lang="en-US" sz="1600" b="0" i="0" u="none" strike="noStrike" dirty="0" smtClean="0">
                          <a:solidFill>
                            <a:srgbClr val="000000"/>
                          </a:solidFill>
                          <a:latin typeface="Arial Rounded MT Bold" pitchFamily="34" charset="0"/>
                        </a:rPr>
                        <a:t> </a:t>
                      </a:r>
                    </a:p>
                    <a:p>
                      <a:pPr algn="ctr" fontAlgn="ctr"/>
                      <a:r>
                        <a:rPr lang="en-US" sz="1600" b="0" i="0" u="none" strike="noStrike" dirty="0" smtClean="0">
                          <a:solidFill>
                            <a:srgbClr val="000000"/>
                          </a:solidFill>
                          <a:latin typeface="Arial Rounded MT Bold" pitchFamily="34" charset="0"/>
                        </a:rPr>
                        <a:t>(37 m</a:t>
                      </a:r>
                      <a:r>
                        <a:rPr lang="en-US" sz="1600" b="0" i="0" u="none" strike="noStrike" baseline="30000" dirty="0" smtClean="0">
                          <a:solidFill>
                            <a:srgbClr val="000000"/>
                          </a:solidFill>
                          <a:latin typeface="Arial Rounded MT Bold" pitchFamily="34" charset="0"/>
                        </a:rPr>
                        <a:t>2</a:t>
                      </a:r>
                      <a:r>
                        <a:rPr lang="en-US" sz="1600" b="0" i="0" u="none" strike="noStrike" dirty="0" smtClean="0">
                          <a:solidFill>
                            <a:srgbClr val="000000"/>
                          </a:solidFill>
                          <a:latin typeface="Arial Rounded MT Bold" pitchFamily="34" charset="0"/>
                        </a:rPr>
                        <a:t>)</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900 </a:t>
                      </a:r>
                      <a:r>
                        <a:rPr lang="en-US" sz="1600" b="0" i="0" u="none" strike="noStrike" dirty="0" smtClean="0">
                          <a:solidFill>
                            <a:srgbClr val="000000"/>
                          </a:solidFill>
                          <a:latin typeface="Arial Rounded MT Bold" pitchFamily="34" charset="0"/>
                        </a:rPr>
                        <a:t>ft.</a:t>
                      </a:r>
                      <a:r>
                        <a:rPr lang="en-US" sz="1600" b="0" i="0" u="none" strike="noStrike" baseline="30000" dirty="0" smtClean="0">
                          <a:solidFill>
                            <a:srgbClr val="000000"/>
                          </a:solidFill>
                          <a:latin typeface="Arial Rounded MT Bold" pitchFamily="34" charset="0"/>
                        </a:rPr>
                        <a:t>2</a:t>
                      </a:r>
                      <a:r>
                        <a:rPr lang="en-US" sz="1600" b="0" i="0" u="none" strike="noStrike" dirty="0" smtClean="0">
                          <a:solidFill>
                            <a:srgbClr val="000000"/>
                          </a:solidFill>
                          <a:latin typeface="Arial Rounded MT Bold" pitchFamily="34" charset="0"/>
                        </a:rPr>
                        <a:t> </a:t>
                      </a:r>
                    </a:p>
                    <a:p>
                      <a:pPr algn="ctr" fontAlgn="ctr"/>
                      <a:r>
                        <a:rPr lang="en-US" sz="1600" b="0" i="0" u="none" strike="noStrike" dirty="0" smtClean="0">
                          <a:solidFill>
                            <a:srgbClr val="000000"/>
                          </a:solidFill>
                          <a:latin typeface="Arial Rounded MT Bold" pitchFamily="34" charset="0"/>
                        </a:rPr>
                        <a:t>(84 m</a:t>
                      </a:r>
                      <a:r>
                        <a:rPr lang="en-US" sz="1600" b="0" i="0" u="none" strike="noStrike" baseline="30000" dirty="0" smtClean="0">
                          <a:solidFill>
                            <a:srgbClr val="000000"/>
                          </a:solidFill>
                          <a:latin typeface="Arial Rounded MT Bold" pitchFamily="34" charset="0"/>
                        </a:rPr>
                        <a:t>2</a:t>
                      </a:r>
                      <a:r>
                        <a:rPr lang="en-US" sz="1600" b="0" i="0" u="none" strike="noStrike" dirty="0" smtClean="0">
                          <a:solidFill>
                            <a:srgbClr val="000000"/>
                          </a:solidFill>
                          <a:latin typeface="Arial Rounded MT Bold" pitchFamily="34" charset="0"/>
                        </a:rPr>
                        <a:t>)</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r>
              <a:tr h="635001">
                <a:tc>
                  <a:txBody>
                    <a:bodyPr/>
                    <a:lstStyle/>
                    <a:p>
                      <a:pPr algn="ctr" fontAlgn="ctr"/>
                      <a:r>
                        <a:rPr lang="en-US" sz="1600" b="1" i="0" u="none" strike="noStrike" dirty="0" smtClean="0">
                          <a:solidFill>
                            <a:srgbClr val="000000"/>
                          </a:solidFill>
                          <a:latin typeface="Arial Rounded MT Bold" pitchFamily="34" charset="0"/>
                        </a:rPr>
                        <a:t>Tempo de </a:t>
                      </a:r>
                      <a:r>
                        <a:rPr lang="en-US" sz="1600" b="1" i="0" u="none" strike="noStrike" dirty="0" err="1" smtClean="0">
                          <a:solidFill>
                            <a:srgbClr val="000000"/>
                          </a:solidFill>
                          <a:latin typeface="Arial Rounded MT Bold" pitchFamily="34" charset="0"/>
                        </a:rPr>
                        <a:t>transporte</a:t>
                      </a:r>
                      <a:endParaRPr lang="en-US" sz="1600" b="1"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60 </a:t>
                      </a:r>
                      <a:r>
                        <a:rPr lang="en-US" sz="1600" b="0" i="0" u="none" strike="noStrike" dirty="0" err="1" smtClean="0">
                          <a:solidFill>
                            <a:srgbClr val="000000"/>
                          </a:solidFill>
                          <a:latin typeface="Arial Rounded MT Bold" pitchFamily="34" charset="0"/>
                        </a:rPr>
                        <a:t>Segundos</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90 </a:t>
                      </a:r>
                      <a:r>
                        <a:rPr lang="en-US" sz="1600" b="0" i="0" u="none" strike="noStrike" dirty="0" err="1" smtClean="0">
                          <a:solidFill>
                            <a:srgbClr val="000000"/>
                          </a:solidFill>
                          <a:latin typeface="Arial Rounded MT Bold" pitchFamily="34" charset="0"/>
                        </a:rPr>
                        <a:t>Segundos</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120 </a:t>
                      </a:r>
                      <a:r>
                        <a:rPr lang="en-US" sz="1600" b="0" i="0" u="none" strike="noStrike" dirty="0" err="1" smtClean="0">
                          <a:solidFill>
                            <a:srgbClr val="000000"/>
                          </a:solidFill>
                          <a:latin typeface="Arial Rounded MT Bold" pitchFamily="34" charset="0"/>
                        </a:rPr>
                        <a:t>Segundos</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r>
              <a:tr h="635001">
                <a:tc>
                  <a:txBody>
                    <a:bodyPr/>
                    <a:lstStyle/>
                    <a:p>
                      <a:pPr algn="ctr" fontAlgn="ctr"/>
                      <a:r>
                        <a:rPr lang="en-US" sz="1600" b="1" i="0" u="none" strike="noStrike" dirty="0" err="1" smtClean="0">
                          <a:solidFill>
                            <a:srgbClr val="000000"/>
                          </a:solidFill>
                          <a:latin typeface="Arial Rounded MT Bold" pitchFamily="34" charset="0"/>
                        </a:rPr>
                        <a:t>Pré-Alarme</a:t>
                      </a:r>
                      <a:endParaRPr lang="en-US" sz="1600" b="1"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0.2%obs/ft</a:t>
                      </a:r>
                      <a:r>
                        <a:rPr lang="en-US" sz="1600" b="0" i="0" u="none" strike="noStrike" dirty="0" smtClean="0">
                          <a:solidFill>
                            <a:srgbClr val="000000"/>
                          </a:solidFill>
                          <a:latin typeface="Arial Rounded MT Bold" pitchFamily="34" charset="0"/>
                        </a:rPr>
                        <a:t>.</a:t>
                      </a:r>
                    </a:p>
                    <a:p>
                      <a:pPr algn="ctr" fontAlgn="ctr"/>
                      <a:r>
                        <a:rPr lang="en-US" sz="1600" b="0" i="0" u="none" strike="noStrike" dirty="0" smtClean="0">
                          <a:solidFill>
                            <a:srgbClr val="000000"/>
                          </a:solidFill>
                          <a:latin typeface="Arial Rounded MT Bold" pitchFamily="34" charset="0"/>
                        </a:rPr>
                        <a:t>(0.6 </a:t>
                      </a:r>
                      <a:r>
                        <a:rPr lang="en-US" sz="1600" b="0" i="0" u="none" strike="noStrike" dirty="0" err="1" smtClean="0">
                          <a:solidFill>
                            <a:srgbClr val="000000"/>
                          </a:solidFill>
                          <a:latin typeface="Arial Rounded MT Bold" pitchFamily="34" charset="0"/>
                        </a:rPr>
                        <a:t>obs</a:t>
                      </a:r>
                      <a:r>
                        <a:rPr lang="en-US" sz="1600" b="0" i="0" u="none" strike="noStrike" dirty="0" smtClean="0">
                          <a:solidFill>
                            <a:srgbClr val="000000"/>
                          </a:solidFill>
                          <a:latin typeface="Arial Rounded MT Bold" pitchFamily="34" charset="0"/>
                        </a:rPr>
                        <a:t>/m)</a:t>
                      </a: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N/A</a:t>
                      </a: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N/A</a:t>
                      </a: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r>
              <a:tr h="635001">
                <a:tc>
                  <a:txBody>
                    <a:bodyPr/>
                    <a:lstStyle/>
                    <a:p>
                      <a:pPr algn="ctr" fontAlgn="ctr"/>
                      <a:r>
                        <a:rPr lang="en-US" sz="1600" b="1" i="0" u="none" strike="noStrike" dirty="0" err="1" smtClean="0">
                          <a:solidFill>
                            <a:srgbClr val="000000"/>
                          </a:solidFill>
                          <a:latin typeface="Arial Rounded MT Bold" pitchFamily="34" charset="0"/>
                        </a:rPr>
                        <a:t>Alarme</a:t>
                      </a:r>
                      <a:endParaRPr lang="en-US" sz="1600" b="1"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1.0% </a:t>
                      </a:r>
                      <a:r>
                        <a:rPr lang="en-US" sz="1600" b="0" i="0" u="none" strike="noStrike" dirty="0" err="1">
                          <a:solidFill>
                            <a:srgbClr val="000000"/>
                          </a:solidFill>
                          <a:latin typeface="Arial Rounded MT Bold" pitchFamily="34" charset="0"/>
                        </a:rPr>
                        <a:t>obs</a:t>
                      </a:r>
                      <a:r>
                        <a:rPr lang="en-US" sz="1600" b="0" i="0" u="none" strike="noStrike" dirty="0">
                          <a:solidFill>
                            <a:srgbClr val="000000"/>
                          </a:solidFill>
                          <a:latin typeface="Arial Rounded MT Bold" pitchFamily="34" charset="0"/>
                        </a:rPr>
                        <a:t>/ft</a:t>
                      </a:r>
                      <a:r>
                        <a:rPr lang="en-US" sz="1600" b="0" i="0" u="none" strike="noStrike" dirty="0" smtClean="0">
                          <a:solidFill>
                            <a:srgbClr val="000000"/>
                          </a:solidFill>
                          <a:latin typeface="Arial Rounded MT Bold" pitchFamily="34" charset="0"/>
                        </a:rPr>
                        <a:t>.</a:t>
                      </a:r>
                    </a:p>
                    <a:p>
                      <a:pPr marL="0" marR="0" indent="0" algn="ctr" defTabSz="914400" rtl="0" eaLnBrk="1" fontAlgn="ctr"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latin typeface="Arial Rounded MT Bold" pitchFamily="34" charset="0"/>
                        </a:rPr>
                        <a:t>(3.1% </a:t>
                      </a:r>
                      <a:r>
                        <a:rPr lang="en-US" sz="1600" b="0" i="0" u="none" strike="noStrike" dirty="0" err="1" smtClean="0">
                          <a:solidFill>
                            <a:srgbClr val="000000"/>
                          </a:solidFill>
                          <a:latin typeface="Arial Rounded MT Bold" pitchFamily="34" charset="0"/>
                        </a:rPr>
                        <a:t>obs</a:t>
                      </a:r>
                      <a:r>
                        <a:rPr lang="en-US" sz="1600" b="0" i="0" u="none" strike="noStrike" dirty="0" smtClean="0">
                          <a:solidFill>
                            <a:srgbClr val="000000"/>
                          </a:solidFill>
                          <a:latin typeface="Arial Rounded MT Bold" pitchFamily="34" charset="0"/>
                        </a:rPr>
                        <a:t>/m)</a:t>
                      </a:r>
                    </a:p>
                    <a:p>
                      <a:pPr algn="ctr" fontAlgn="ct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1.5% </a:t>
                      </a:r>
                      <a:r>
                        <a:rPr lang="en-US" sz="1600" b="0" i="0" u="none" strike="noStrike" dirty="0" err="1">
                          <a:solidFill>
                            <a:srgbClr val="000000"/>
                          </a:solidFill>
                          <a:latin typeface="Arial Rounded MT Bold" pitchFamily="34" charset="0"/>
                        </a:rPr>
                        <a:t>obs</a:t>
                      </a:r>
                      <a:r>
                        <a:rPr lang="en-US" sz="1600" b="0" i="0" u="none" strike="noStrike" dirty="0">
                          <a:solidFill>
                            <a:srgbClr val="000000"/>
                          </a:solidFill>
                          <a:latin typeface="Arial Rounded MT Bold" pitchFamily="34" charset="0"/>
                        </a:rPr>
                        <a:t>/ft</a:t>
                      </a:r>
                      <a:r>
                        <a:rPr lang="en-US" sz="1600" b="0" i="0" u="none" strike="noStrike" dirty="0" smtClean="0">
                          <a:solidFill>
                            <a:srgbClr val="000000"/>
                          </a:solidFill>
                          <a:latin typeface="Arial Rounded MT Bold" pitchFamily="34" charset="0"/>
                        </a:rPr>
                        <a:t>.</a:t>
                      </a:r>
                    </a:p>
                    <a:p>
                      <a:pPr marL="0" marR="0" indent="0" algn="ctr" defTabSz="914400" rtl="0" eaLnBrk="1" fontAlgn="ctr"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latin typeface="Arial Rounded MT Bold" pitchFamily="34" charset="0"/>
                        </a:rPr>
                        <a:t>(4.6% </a:t>
                      </a:r>
                      <a:r>
                        <a:rPr lang="en-US" sz="1600" b="0" i="0" u="none" strike="noStrike" dirty="0" err="1" smtClean="0">
                          <a:solidFill>
                            <a:srgbClr val="000000"/>
                          </a:solidFill>
                          <a:latin typeface="Arial Rounded MT Bold" pitchFamily="34" charset="0"/>
                        </a:rPr>
                        <a:t>obs</a:t>
                      </a:r>
                      <a:r>
                        <a:rPr lang="en-US" sz="1600" b="0" i="0" u="none" strike="noStrike" dirty="0" smtClean="0">
                          <a:solidFill>
                            <a:srgbClr val="000000"/>
                          </a:solidFill>
                          <a:latin typeface="Arial Rounded MT Bold" pitchFamily="34" charset="0"/>
                        </a:rPr>
                        <a:t>/m)</a:t>
                      </a:r>
                    </a:p>
                    <a:p>
                      <a:pPr algn="ctr" fontAlgn="ct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600" b="0" i="0" u="none" strike="noStrike" dirty="0">
                          <a:solidFill>
                            <a:srgbClr val="000000"/>
                          </a:solidFill>
                          <a:latin typeface="Arial Rounded MT Bold" pitchFamily="34" charset="0"/>
                        </a:rPr>
                        <a:t>3.2% </a:t>
                      </a:r>
                      <a:r>
                        <a:rPr lang="en-US" sz="1600" b="0" i="0" u="none" strike="noStrike" dirty="0" err="1" smtClean="0">
                          <a:solidFill>
                            <a:srgbClr val="000000"/>
                          </a:solidFill>
                          <a:latin typeface="Arial Rounded MT Bold" pitchFamily="34" charset="0"/>
                        </a:rPr>
                        <a:t>obs</a:t>
                      </a:r>
                      <a:r>
                        <a:rPr lang="en-US" sz="1600" b="0" i="0" u="none" strike="noStrike" dirty="0" smtClean="0">
                          <a:solidFill>
                            <a:srgbClr val="000000"/>
                          </a:solidFill>
                          <a:latin typeface="Arial Rounded MT Bold" pitchFamily="34" charset="0"/>
                        </a:rPr>
                        <a:t>/ft.</a:t>
                      </a:r>
                    </a:p>
                    <a:p>
                      <a:pPr marL="0" marR="0" indent="0" algn="ctr" defTabSz="914400" rtl="0" eaLnBrk="1" fontAlgn="ctr"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latin typeface="Arial Rounded MT Bold" pitchFamily="34" charset="0"/>
                        </a:rPr>
                        <a:t>(10% </a:t>
                      </a:r>
                      <a:r>
                        <a:rPr lang="en-US" sz="1600" b="0" i="0" u="none" strike="noStrike" dirty="0" err="1" smtClean="0">
                          <a:solidFill>
                            <a:srgbClr val="000000"/>
                          </a:solidFill>
                          <a:latin typeface="Arial Rounded MT Bold" pitchFamily="34" charset="0"/>
                        </a:rPr>
                        <a:t>obs</a:t>
                      </a:r>
                      <a:r>
                        <a:rPr lang="en-US" sz="1600" b="0" i="0" u="none" strike="noStrike" dirty="0" smtClean="0">
                          <a:solidFill>
                            <a:srgbClr val="000000"/>
                          </a:solidFill>
                          <a:latin typeface="Arial Rounded MT Bold" pitchFamily="34" charset="0"/>
                        </a:rPr>
                        <a:t>/m)</a:t>
                      </a:r>
                    </a:p>
                    <a:p>
                      <a:pPr algn="ctr" fontAlgn="ctr"/>
                      <a:endParaRPr lang="en-US" sz="1600" b="0" i="0" u="none" strike="noStrike" dirty="0">
                        <a:solidFill>
                          <a:srgbClr val="000000"/>
                        </a:solidFill>
                        <a:latin typeface="Arial Rounded MT Bold" pitchFamily="34" charset="0"/>
                      </a:endParaRPr>
                    </a:p>
                  </a:txBody>
                  <a:tcPr marL="3412" marR="3412" marT="3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r>
            </a:tbl>
          </a:graphicData>
        </a:graphic>
      </p:graphicFrame>
      <p:sp>
        <p:nvSpPr>
          <p:cNvPr id="9" name="Title 7"/>
          <p:cNvSpPr>
            <a:spLocks noGrp="1"/>
          </p:cNvSpPr>
          <p:nvPr>
            <p:ph type="title"/>
          </p:nvPr>
        </p:nvSpPr>
        <p:spPr>
          <a:xfrm>
            <a:off x="152400" y="685800"/>
            <a:ext cx="5181600" cy="411162"/>
          </a:xfrm>
        </p:spPr>
        <p:txBody>
          <a:bodyPr/>
          <a:lstStyle/>
          <a:p>
            <a:r>
              <a:rPr lang="en-US" sz="2000" b="1" dirty="0"/>
              <a:t>		</a:t>
            </a:r>
            <a:r>
              <a:rPr lang="en-US" sz="2000" b="1" dirty="0" smtClean="0"/>
              <a:t>NFPA </a:t>
            </a:r>
            <a:r>
              <a:rPr lang="en-US" sz="2000" b="1" dirty="0" err="1" smtClean="0"/>
              <a:t>Visão</a:t>
            </a:r>
            <a:r>
              <a:rPr lang="en-US" sz="2000" b="1" dirty="0" smtClean="0"/>
              <a:t> </a:t>
            </a:r>
            <a:r>
              <a:rPr lang="en-US" sz="2000" b="1" dirty="0" err="1" smtClean="0"/>
              <a:t>Geral</a:t>
            </a:r>
            <a:endParaRPr lang="en-US" sz="2000" b="1"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45_FAAST_Trans.png"/>
          <p:cNvPicPr>
            <a:picLocks noChangeAspect="1"/>
          </p:cNvPicPr>
          <p:nvPr/>
        </p:nvPicPr>
        <p:blipFill>
          <a:blip r:embed="rId2" cstate="print"/>
          <a:stretch>
            <a:fillRect/>
          </a:stretch>
        </p:blipFill>
        <p:spPr>
          <a:xfrm>
            <a:off x="377" y="283"/>
            <a:ext cx="9143245" cy="6857434"/>
          </a:xfrm>
          <a:prstGeom prst="rect">
            <a:avLst/>
          </a:prstGeom>
        </p:spPr>
      </p:pic>
      <p:sp>
        <p:nvSpPr>
          <p:cNvPr id="41987" name="Text Placeholder 4"/>
          <p:cNvSpPr>
            <a:spLocks noGrp="1"/>
          </p:cNvSpPr>
          <p:nvPr>
            <p:ph type="body" sz="quarter" idx="10"/>
          </p:nvPr>
        </p:nvSpPr>
        <p:spPr bwMode="auto">
          <a:xfrm>
            <a:off x="914400" y="3200400"/>
            <a:ext cx="4343400" cy="27432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spcAft>
                <a:spcPts val="0"/>
              </a:spcAft>
            </a:pPr>
            <a:r>
              <a:rPr lang="en-US" dirty="0" err="1" smtClean="0"/>
              <a:t>Projeto</a:t>
            </a:r>
            <a:r>
              <a:rPr lang="en-US" dirty="0" smtClean="0"/>
              <a:t> do </a:t>
            </a:r>
            <a:r>
              <a:rPr lang="en-US" dirty="0" err="1" smtClean="0"/>
              <a:t>Sistema</a:t>
            </a:r>
            <a:r>
              <a:rPr lang="en-US" dirty="0" smtClean="0"/>
              <a:t> e </a:t>
            </a:r>
          </a:p>
          <a:p>
            <a:pPr eaLnBrk="1" hangingPunct="1">
              <a:spcBef>
                <a:spcPct val="0"/>
              </a:spcBef>
              <a:spcAft>
                <a:spcPts val="0"/>
              </a:spcAft>
            </a:pPr>
            <a:r>
              <a:rPr lang="en-US" dirty="0" err="1" smtClean="0"/>
              <a:t>Rede</a:t>
            </a:r>
            <a:r>
              <a:rPr lang="en-US" dirty="0" smtClean="0"/>
              <a:t> de </a:t>
            </a:r>
            <a:r>
              <a:rPr lang="en-US" dirty="0" err="1" smtClean="0"/>
              <a:t>Tubulação</a:t>
            </a:r>
            <a:endParaRPr lang="en-US" dirty="0" smtClean="0"/>
          </a:p>
        </p:txBody>
      </p:sp>
      <p:pic>
        <p:nvPicPr>
          <p:cNvPr id="7" name="Picture 6" descr="FAAST_redBlack.png"/>
          <p:cNvPicPr>
            <a:picLocks noChangeAspect="1"/>
          </p:cNvPicPr>
          <p:nvPr/>
        </p:nvPicPr>
        <p:blipFill>
          <a:blip r:embed="rId3" cstate="print"/>
          <a:stretch>
            <a:fillRect/>
          </a:stretch>
        </p:blipFill>
        <p:spPr>
          <a:xfrm>
            <a:off x="914400" y="2514600"/>
            <a:ext cx="2544338" cy="593283"/>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685800"/>
            <a:ext cx="8610600" cy="411162"/>
          </a:xfrm>
        </p:spPr>
        <p:txBody>
          <a:bodyPr/>
          <a:lstStyle/>
          <a:p>
            <a:r>
              <a:rPr lang="en-US" sz="2000" b="1" dirty="0" smtClean="0"/>
              <a:t>          </a:t>
            </a:r>
            <a:r>
              <a:rPr lang="en-US" sz="2000" b="1" dirty="0" err="1" smtClean="0"/>
              <a:t>Requerimentos</a:t>
            </a:r>
            <a:r>
              <a:rPr lang="en-US" sz="2000" b="1" dirty="0" smtClean="0"/>
              <a:t> de </a:t>
            </a:r>
            <a:r>
              <a:rPr lang="en-US" sz="2000" b="1" dirty="0" err="1" smtClean="0"/>
              <a:t>espaçamento</a:t>
            </a:r>
            <a:r>
              <a:rPr lang="en-US" sz="2000" b="1" dirty="0" smtClean="0"/>
              <a:t> entre </a:t>
            </a:r>
            <a:r>
              <a:rPr lang="en-US" sz="2000" b="1" dirty="0" err="1" smtClean="0"/>
              <a:t>furos</a:t>
            </a:r>
            <a:r>
              <a:rPr lang="en-US" sz="2000" b="1" dirty="0" smtClean="0"/>
              <a:t> de </a:t>
            </a:r>
            <a:r>
              <a:rPr lang="en-US" sz="2000" b="1" dirty="0" err="1" smtClean="0"/>
              <a:t>amostragem</a:t>
            </a:r>
            <a:endParaRPr lang="en-US" sz="2000" b="1" dirty="0"/>
          </a:p>
        </p:txBody>
      </p:sp>
      <p:pic>
        <p:nvPicPr>
          <p:cNvPr id="2" name="Picture 2"/>
          <p:cNvPicPr>
            <a:picLocks noChangeAspect="1" noChangeArrowheads="1"/>
          </p:cNvPicPr>
          <p:nvPr/>
        </p:nvPicPr>
        <p:blipFill>
          <a:blip r:embed="rId3" cstate="print"/>
          <a:srcRect/>
          <a:stretch>
            <a:fillRect/>
          </a:stretch>
        </p:blipFill>
        <p:spPr bwMode="auto">
          <a:xfrm>
            <a:off x="152400" y="1524000"/>
            <a:ext cx="4343400" cy="3810000"/>
          </a:xfrm>
          <a:prstGeom prst="rect">
            <a:avLst/>
          </a:prstGeom>
          <a:noFill/>
          <a:ln w="9525">
            <a:noFill/>
            <a:miter lim="800000"/>
            <a:headEnd/>
            <a:tailEnd/>
          </a:ln>
        </p:spPr>
      </p:pic>
      <p:sp>
        <p:nvSpPr>
          <p:cNvPr id="5" name="Text Placeholder 1"/>
          <p:cNvSpPr>
            <a:spLocks noGrp="1"/>
          </p:cNvSpPr>
          <p:nvPr>
            <p:ph type="body" sz="quarter" idx="10"/>
          </p:nvPr>
        </p:nvSpPr>
        <p:spPr bwMode="auto">
          <a:xfrm>
            <a:off x="4572000" y="1447800"/>
            <a:ext cx="4495800" cy="4114800"/>
          </a:xfrm>
          <a:ln>
            <a:miter lim="800000"/>
            <a:headEnd/>
            <a:tailEnd/>
          </a:ln>
        </p:spPr>
        <p:txBody>
          <a:bodyPr vert="horz" wrap="square" lIns="0" tIns="0" rIns="0" bIns="0" numCol="1" anchor="t" anchorCtr="0" compatLnSpc="1">
            <a:prstTxWarp prst="textNoShape">
              <a:avLst/>
            </a:prstTxWarp>
          </a:bodyPr>
          <a:lstStyle/>
          <a:p>
            <a:pPr algn="just" eaLnBrk="1" hangingPunct="1">
              <a:lnSpc>
                <a:spcPct val="150000"/>
              </a:lnSpc>
              <a:spcAft>
                <a:spcPts val="0"/>
              </a:spcAft>
              <a:buFont typeface="Arial" pitchFamily="34" charset="0"/>
              <a:buNone/>
              <a:defRPr/>
            </a:pPr>
            <a:r>
              <a:rPr lang="en-US" sz="1400" b="0" dirty="0" err="1" smtClean="0"/>
              <a:t>Esta</a:t>
            </a:r>
            <a:r>
              <a:rPr lang="en-US" sz="1400" b="0" dirty="0" smtClean="0"/>
              <a:t> </a:t>
            </a:r>
            <a:r>
              <a:rPr lang="en-US" sz="1400" b="0" dirty="0" err="1" smtClean="0"/>
              <a:t>figura</a:t>
            </a:r>
            <a:r>
              <a:rPr lang="en-US" sz="1400" b="0" dirty="0" smtClean="0"/>
              <a:t> </a:t>
            </a:r>
            <a:r>
              <a:rPr lang="en-US" sz="1400" b="0" dirty="0" err="1" smtClean="0"/>
              <a:t>indica</a:t>
            </a:r>
            <a:r>
              <a:rPr lang="en-US" sz="1400" b="0" dirty="0" smtClean="0"/>
              <a:t> o </a:t>
            </a:r>
            <a:r>
              <a:rPr lang="en-US" sz="1400" b="0" dirty="0" err="1" smtClean="0"/>
              <a:t>espaçamento</a:t>
            </a:r>
            <a:r>
              <a:rPr lang="en-US" sz="1400" b="0" dirty="0" smtClean="0"/>
              <a:t> entre </a:t>
            </a:r>
            <a:r>
              <a:rPr lang="en-US" sz="1400" b="0" dirty="0" err="1" smtClean="0"/>
              <a:t>furos</a:t>
            </a:r>
            <a:r>
              <a:rPr lang="en-US" sz="1400" b="0" dirty="0" smtClean="0"/>
              <a:t> de </a:t>
            </a:r>
            <a:r>
              <a:rPr lang="en-US" sz="1400" b="0" dirty="0" err="1" smtClean="0"/>
              <a:t>amostragem</a:t>
            </a:r>
            <a:r>
              <a:rPr lang="en-US" sz="1400" b="0" dirty="0" smtClean="0"/>
              <a:t> </a:t>
            </a:r>
            <a:r>
              <a:rPr lang="en-US" sz="1400" b="0" dirty="0" err="1" smtClean="0"/>
              <a:t>para</a:t>
            </a:r>
            <a:r>
              <a:rPr lang="en-US" sz="1400" b="0" dirty="0" smtClean="0"/>
              <a:t> </a:t>
            </a:r>
            <a:r>
              <a:rPr lang="en-US" sz="1400" b="0" dirty="0" err="1" smtClean="0"/>
              <a:t>cada</a:t>
            </a:r>
            <a:r>
              <a:rPr lang="en-US" sz="1400" b="0" dirty="0" smtClean="0"/>
              <a:t> </a:t>
            </a:r>
            <a:r>
              <a:rPr lang="en-US" sz="1400" b="0" dirty="0" err="1" smtClean="0"/>
              <a:t>requerimento</a:t>
            </a:r>
            <a:r>
              <a:rPr lang="en-US" sz="1400" b="0" dirty="0" smtClean="0"/>
              <a:t> de </a:t>
            </a:r>
            <a:r>
              <a:rPr lang="en-US" sz="1400" b="0" dirty="0" err="1" smtClean="0"/>
              <a:t>classificação</a:t>
            </a:r>
            <a:r>
              <a:rPr lang="en-US" sz="1400" b="0" dirty="0" smtClean="0"/>
              <a:t>. O “S” </a:t>
            </a:r>
            <a:r>
              <a:rPr lang="en-US" sz="1400" b="0" dirty="0" err="1" smtClean="0"/>
              <a:t>indica</a:t>
            </a:r>
            <a:r>
              <a:rPr lang="en-US" sz="1400" b="0" dirty="0" smtClean="0"/>
              <a:t> a </a:t>
            </a:r>
            <a:r>
              <a:rPr lang="en-US" sz="1400" b="0" dirty="0" err="1" smtClean="0"/>
              <a:t>máxima</a:t>
            </a:r>
            <a:r>
              <a:rPr lang="en-US" sz="1400" b="0" dirty="0" smtClean="0"/>
              <a:t> </a:t>
            </a:r>
            <a:r>
              <a:rPr lang="en-US" sz="1400" b="0" dirty="0" err="1" smtClean="0"/>
              <a:t>distância</a:t>
            </a:r>
            <a:r>
              <a:rPr lang="en-US" sz="1400" b="0" dirty="0" smtClean="0"/>
              <a:t> </a:t>
            </a:r>
            <a:r>
              <a:rPr lang="en-US" sz="1400" b="0" dirty="0" err="1" smtClean="0"/>
              <a:t>permitida</a:t>
            </a:r>
            <a:r>
              <a:rPr lang="en-US" sz="1400" b="0" dirty="0" smtClean="0"/>
              <a:t> </a:t>
            </a:r>
            <a:r>
              <a:rPr lang="en-US" sz="1400" b="0" dirty="0" err="1" smtClean="0"/>
              <a:t>por</a:t>
            </a:r>
            <a:r>
              <a:rPr lang="en-US" sz="1400" b="0" dirty="0" smtClean="0"/>
              <a:t> </a:t>
            </a:r>
            <a:r>
              <a:rPr lang="en-US" sz="1400" b="0" dirty="0" err="1" smtClean="0"/>
              <a:t>furo</a:t>
            </a:r>
            <a:r>
              <a:rPr lang="en-US" sz="1400" b="0" dirty="0" smtClean="0"/>
              <a:t> de </a:t>
            </a:r>
            <a:r>
              <a:rPr lang="en-US" sz="1400" b="0" dirty="0" err="1" smtClean="0"/>
              <a:t>amostragem</a:t>
            </a:r>
            <a:r>
              <a:rPr lang="en-US" sz="1400" b="0" dirty="0" smtClean="0"/>
              <a:t> </a:t>
            </a:r>
            <a:r>
              <a:rPr lang="en-US" sz="1400" b="0" dirty="0" err="1" smtClean="0"/>
              <a:t>enquanto</a:t>
            </a:r>
            <a:r>
              <a:rPr lang="en-US" sz="1400" b="0" dirty="0" smtClean="0"/>
              <a:t> “1/2 S” </a:t>
            </a:r>
            <a:r>
              <a:rPr lang="en-US" sz="1400" b="0" dirty="0" err="1" smtClean="0"/>
              <a:t>indica</a:t>
            </a:r>
            <a:r>
              <a:rPr lang="en-US" sz="1400" b="0" dirty="0" smtClean="0"/>
              <a:t> a </a:t>
            </a:r>
            <a:r>
              <a:rPr lang="en-US" sz="1400" b="0" dirty="0" err="1" smtClean="0"/>
              <a:t>máxima</a:t>
            </a:r>
            <a:r>
              <a:rPr lang="en-US" sz="1400" b="0" dirty="0" smtClean="0"/>
              <a:t> </a:t>
            </a:r>
            <a:r>
              <a:rPr lang="en-US" sz="1400" b="0" dirty="0" err="1" smtClean="0"/>
              <a:t>distância</a:t>
            </a:r>
            <a:r>
              <a:rPr lang="en-US" sz="1400" b="0" dirty="0" smtClean="0"/>
              <a:t> </a:t>
            </a:r>
            <a:r>
              <a:rPr lang="en-US" sz="1400" b="0" dirty="0" err="1" smtClean="0"/>
              <a:t>que</a:t>
            </a:r>
            <a:r>
              <a:rPr lang="en-US" sz="1400" b="0" dirty="0" smtClean="0"/>
              <a:t> um </a:t>
            </a:r>
            <a:r>
              <a:rPr lang="en-US" sz="1400" b="0" dirty="0" err="1" smtClean="0"/>
              <a:t>furo</a:t>
            </a:r>
            <a:r>
              <a:rPr lang="en-US" sz="1400" b="0" dirty="0" smtClean="0"/>
              <a:t> </a:t>
            </a:r>
            <a:r>
              <a:rPr lang="en-US" sz="1400" b="0" dirty="0" err="1" smtClean="0"/>
              <a:t>pode</a:t>
            </a:r>
            <a:r>
              <a:rPr lang="en-US" sz="1400" b="0" dirty="0" smtClean="0"/>
              <a:t> </a:t>
            </a:r>
            <a:r>
              <a:rPr lang="en-US" sz="1400" b="0" dirty="0" err="1" smtClean="0"/>
              <a:t>ter</a:t>
            </a:r>
            <a:r>
              <a:rPr lang="en-US" sz="1400" b="0" dirty="0" smtClean="0"/>
              <a:t> de </a:t>
            </a:r>
            <a:r>
              <a:rPr lang="en-US" sz="1400" b="0" dirty="0" err="1" smtClean="0"/>
              <a:t>uma</a:t>
            </a:r>
            <a:r>
              <a:rPr lang="en-US" sz="1400" b="0" dirty="0" smtClean="0"/>
              <a:t> </a:t>
            </a:r>
            <a:r>
              <a:rPr lang="en-US" sz="1400" b="0" dirty="0" err="1" smtClean="0"/>
              <a:t>parede</a:t>
            </a:r>
            <a:r>
              <a:rPr lang="en-US" sz="1400" b="0" dirty="0" smtClean="0"/>
              <a:t>. </a:t>
            </a:r>
            <a:r>
              <a:rPr lang="en-US" sz="1400" b="0" dirty="0" err="1" smtClean="0"/>
              <a:t>Cada</a:t>
            </a:r>
            <a:r>
              <a:rPr lang="en-US" sz="1400" b="0" dirty="0" smtClean="0"/>
              <a:t> </a:t>
            </a:r>
            <a:r>
              <a:rPr lang="en-US" sz="1400" b="0" dirty="0" err="1" smtClean="0"/>
              <a:t>projeto</a:t>
            </a:r>
            <a:r>
              <a:rPr lang="en-US" sz="1400" b="0" dirty="0" smtClean="0"/>
              <a:t> </a:t>
            </a:r>
            <a:r>
              <a:rPr lang="en-US" sz="1400" b="0" dirty="0" err="1" smtClean="0"/>
              <a:t>irá</a:t>
            </a:r>
            <a:r>
              <a:rPr lang="en-US" sz="1400" b="0" dirty="0" smtClean="0"/>
              <a:t> </a:t>
            </a:r>
            <a:r>
              <a:rPr lang="en-US" sz="1400" b="0" dirty="0" err="1" smtClean="0"/>
              <a:t>variar</a:t>
            </a:r>
            <a:r>
              <a:rPr lang="en-US" sz="1400" b="0" dirty="0" smtClean="0"/>
              <a:t> </a:t>
            </a:r>
            <a:r>
              <a:rPr lang="en-US" sz="1400" b="0" dirty="0" err="1" smtClean="0"/>
              <a:t>baseado</a:t>
            </a:r>
            <a:r>
              <a:rPr lang="en-US" sz="1400" b="0" dirty="0" smtClean="0"/>
              <a:t> no </a:t>
            </a:r>
            <a:r>
              <a:rPr lang="en-US" sz="1400" b="0" dirty="0" err="1" smtClean="0"/>
              <a:t>formato</a:t>
            </a:r>
            <a:r>
              <a:rPr lang="en-US" sz="1400" b="0" dirty="0" smtClean="0"/>
              <a:t> do </a:t>
            </a:r>
            <a:r>
              <a:rPr lang="en-US" sz="1400" b="0" dirty="0" err="1" smtClean="0"/>
              <a:t>prédio</a:t>
            </a:r>
            <a:r>
              <a:rPr lang="en-US" sz="1400" b="0" dirty="0" smtClean="0"/>
              <a:t>, </a:t>
            </a:r>
            <a:r>
              <a:rPr lang="en-US" sz="1400" b="0" dirty="0" err="1" smtClean="0"/>
              <a:t>mas</a:t>
            </a:r>
            <a:r>
              <a:rPr lang="en-US" sz="1400" b="0" dirty="0" smtClean="0"/>
              <a:t> </a:t>
            </a:r>
            <a:r>
              <a:rPr lang="en-US" sz="1400" b="0" dirty="0" err="1" smtClean="0"/>
              <a:t>este</a:t>
            </a:r>
            <a:r>
              <a:rPr lang="en-US" sz="1400" b="0" dirty="0" smtClean="0"/>
              <a:t> </a:t>
            </a:r>
            <a:r>
              <a:rPr lang="en-US" sz="1400" b="0" dirty="0" err="1" smtClean="0"/>
              <a:t>modelo</a:t>
            </a:r>
            <a:r>
              <a:rPr lang="en-US" sz="1400" b="0" dirty="0" smtClean="0"/>
              <a:t> </a:t>
            </a:r>
            <a:r>
              <a:rPr lang="en-US" sz="1400" b="0" dirty="0" err="1" smtClean="0"/>
              <a:t>deve</a:t>
            </a:r>
            <a:r>
              <a:rPr lang="en-US" sz="1400" b="0" dirty="0" smtClean="0"/>
              <a:t> ser </a:t>
            </a:r>
            <a:r>
              <a:rPr lang="en-US" sz="1400" b="0" dirty="0" err="1" smtClean="0"/>
              <a:t>usado</a:t>
            </a:r>
            <a:r>
              <a:rPr lang="en-US" sz="1400" b="0" dirty="0" smtClean="0"/>
              <a:t> </a:t>
            </a:r>
            <a:r>
              <a:rPr lang="en-US" sz="1400" b="0" dirty="0" err="1" smtClean="0"/>
              <a:t>como</a:t>
            </a:r>
            <a:r>
              <a:rPr lang="en-US" sz="1400" b="0" dirty="0" smtClean="0"/>
              <a:t> </a:t>
            </a:r>
            <a:r>
              <a:rPr lang="en-US" sz="1400" b="0" dirty="0" err="1" smtClean="0"/>
              <a:t>ponto</a:t>
            </a:r>
            <a:r>
              <a:rPr lang="en-US" sz="1400" b="0" dirty="0" smtClean="0"/>
              <a:t> de </a:t>
            </a:r>
            <a:r>
              <a:rPr lang="en-US" sz="1400" b="0" dirty="0" err="1" smtClean="0"/>
              <a:t>início</a:t>
            </a:r>
            <a:r>
              <a:rPr lang="en-US" sz="1400" b="0" dirty="0" smtClean="0"/>
              <a:t>.</a:t>
            </a:r>
          </a:p>
          <a:p>
            <a:pPr lvl="1" eaLnBrk="1" hangingPunct="1">
              <a:spcBef>
                <a:spcPct val="0"/>
              </a:spcBef>
              <a:defRPr/>
            </a:pPr>
            <a:endParaRPr lang="en-US" sz="1600" dirty="0" smtClean="0"/>
          </a:p>
        </p:txBody>
      </p:sp>
      <p:pic>
        <p:nvPicPr>
          <p:cNvPr id="1027" name="Picture 3"/>
          <p:cNvPicPr>
            <a:picLocks noChangeAspect="1" noChangeArrowheads="1"/>
          </p:cNvPicPr>
          <p:nvPr/>
        </p:nvPicPr>
        <p:blipFill>
          <a:blip r:embed="rId4" cstate="print"/>
          <a:srcRect/>
          <a:stretch>
            <a:fillRect/>
          </a:stretch>
        </p:blipFill>
        <p:spPr bwMode="auto">
          <a:xfrm>
            <a:off x="4572000" y="3733800"/>
            <a:ext cx="4386942"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685800"/>
            <a:ext cx="5181600" cy="411162"/>
          </a:xfrm>
        </p:spPr>
        <p:txBody>
          <a:bodyPr/>
          <a:lstStyle/>
          <a:p>
            <a:r>
              <a:rPr lang="en-US" b="1" dirty="0"/>
              <a:t>	</a:t>
            </a:r>
            <a:r>
              <a:rPr lang="en-US" sz="2000" b="1" dirty="0" err="1" smtClean="0"/>
              <a:t>Proteção</a:t>
            </a:r>
            <a:r>
              <a:rPr lang="en-US" sz="2000" b="1" dirty="0" smtClean="0"/>
              <a:t> de </a:t>
            </a:r>
            <a:r>
              <a:rPr lang="en-US" sz="2000" b="1" dirty="0" err="1" smtClean="0"/>
              <a:t>Área</a:t>
            </a:r>
            <a:r>
              <a:rPr lang="en-US" sz="2000" b="1" dirty="0" smtClean="0"/>
              <a:t> </a:t>
            </a:r>
            <a:r>
              <a:rPr lang="en-US" sz="2000" b="1" dirty="0" err="1" smtClean="0"/>
              <a:t>Aberta</a:t>
            </a:r>
            <a:endParaRPr lang="en-US" sz="2000" b="1" dirty="0"/>
          </a:p>
        </p:txBody>
      </p:sp>
      <p:sp>
        <p:nvSpPr>
          <p:cNvPr id="4" name="Text Placeholder 4"/>
          <p:cNvSpPr>
            <a:spLocks noGrp="1"/>
          </p:cNvSpPr>
          <p:nvPr>
            <p:ph type="body" sz="quarter" idx="10"/>
          </p:nvPr>
        </p:nvSpPr>
        <p:spPr bwMode="auto">
          <a:xfrm>
            <a:off x="5486400" y="1447800"/>
            <a:ext cx="3276600" cy="4114800"/>
          </a:xfrm>
          <a:noFill/>
          <a:ln>
            <a:miter lim="800000"/>
            <a:headEnd/>
            <a:tailEnd/>
          </a:ln>
        </p:spPr>
        <p:txBody>
          <a:bodyPr vert="horz" wrap="square" lIns="0" tIns="0" rIns="0" bIns="0" numCol="1" anchor="t" anchorCtr="0" compatLnSpc="1">
            <a:prstTxWarp prst="textNoShape">
              <a:avLst/>
            </a:prstTxWarp>
          </a:bodyPr>
          <a:lstStyle/>
          <a:p>
            <a:pPr lvl="1"/>
            <a:r>
              <a:rPr lang="en-US" sz="1700" dirty="0" smtClean="0"/>
              <a:t>A </a:t>
            </a:r>
            <a:r>
              <a:rPr lang="en-US" sz="1700" dirty="0" err="1" smtClean="0"/>
              <a:t>rede</a:t>
            </a:r>
            <a:r>
              <a:rPr lang="en-US" sz="1700" dirty="0" smtClean="0"/>
              <a:t> de </a:t>
            </a:r>
            <a:r>
              <a:rPr lang="en-US" sz="1700" dirty="0" err="1" smtClean="0"/>
              <a:t>tubos</a:t>
            </a:r>
            <a:r>
              <a:rPr lang="en-US" sz="1700" dirty="0" smtClean="0"/>
              <a:t> </a:t>
            </a:r>
            <a:r>
              <a:rPr lang="en-US" sz="1700" dirty="0" err="1" smtClean="0"/>
              <a:t>deve</a:t>
            </a:r>
            <a:r>
              <a:rPr lang="en-US" sz="1700" dirty="0" smtClean="0"/>
              <a:t> ser </a:t>
            </a:r>
            <a:r>
              <a:rPr lang="en-US" sz="1700" dirty="0" err="1" smtClean="0"/>
              <a:t>suspensa</a:t>
            </a:r>
            <a:r>
              <a:rPr lang="en-US" sz="1700" dirty="0" smtClean="0"/>
              <a:t> entre 4”-12”  (101 – 304 mm) do </a:t>
            </a:r>
            <a:r>
              <a:rPr lang="en-US" sz="1700" dirty="0" err="1" smtClean="0"/>
              <a:t>teto</a:t>
            </a:r>
            <a:r>
              <a:rPr lang="en-US" sz="1700" dirty="0" smtClean="0"/>
              <a:t> </a:t>
            </a:r>
            <a:r>
              <a:rPr lang="en-US" sz="1700" dirty="0" err="1" smtClean="0"/>
              <a:t>para</a:t>
            </a:r>
            <a:r>
              <a:rPr lang="en-US" sz="1700" dirty="0" smtClean="0"/>
              <a:t> </a:t>
            </a:r>
            <a:r>
              <a:rPr lang="en-US" sz="1700" dirty="0" err="1" smtClean="0"/>
              <a:t>aplicações</a:t>
            </a:r>
            <a:r>
              <a:rPr lang="en-US" sz="1700" dirty="0" smtClean="0"/>
              <a:t> </a:t>
            </a:r>
            <a:r>
              <a:rPr lang="en-US" sz="1700" dirty="0" err="1" smtClean="0"/>
              <a:t>em</a:t>
            </a:r>
            <a:r>
              <a:rPr lang="en-US" sz="1700" dirty="0" smtClean="0"/>
              <a:t> </a:t>
            </a:r>
            <a:r>
              <a:rPr lang="en-US" sz="1700" dirty="0" err="1" smtClean="0"/>
              <a:t>teto</a:t>
            </a:r>
            <a:r>
              <a:rPr lang="en-US" sz="1700" dirty="0" smtClean="0"/>
              <a:t> suave. </a:t>
            </a:r>
          </a:p>
          <a:p>
            <a:pPr lvl="1"/>
            <a:r>
              <a:rPr lang="en-US" sz="1700" dirty="0" err="1" smtClean="0"/>
              <a:t>Espaçamento</a:t>
            </a:r>
            <a:r>
              <a:rPr lang="en-US" sz="1700" dirty="0" smtClean="0"/>
              <a:t> entre </a:t>
            </a:r>
            <a:r>
              <a:rPr lang="en-US" sz="1700" dirty="0" err="1" smtClean="0"/>
              <a:t>os</a:t>
            </a:r>
            <a:r>
              <a:rPr lang="en-US" sz="1700" dirty="0" smtClean="0"/>
              <a:t> </a:t>
            </a:r>
            <a:r>
              <a:rPr lang="en-US" sz="1700" dirty="0" err="1" smtClean="0"/>
              <a:t>furos</a:t>
            </a:r>
            <a:r>
              <a:rPr lang="en-US" sz="1700" dirty="0" smtClean="0"/>
              <a:t> de </a:t>
            </a:r>
            <a:r>
              <a:rPr lang="en-US" sz="1700" dirty="0" err="1" smtClean="0"/>
              <a:t>amostragem</a:t>
            </a:r>
            <a:r>
              <a:rPr lang="en-US" sz="1700" dirty="0" smtClean="0"/>
              <a:t> </a:t>
            </a:r>
            <a:r>
              <a:rPr lang="en-US" sz="1700" dirty="0" err="1" smtClean="0"/>
              <a:t>deve</a:t>
            </a:r>
            <a:r>
              <a:rPr lang="en-US" sz="1700" dirty="0" smtClean="0"/>
              <a:t> </a:t>
            </a:r>
            <a:r>
              <a:rPr lang="en-US" sz="1700" dirty="0" err="1" smtClean="0"/>
              <a:t>seguir</a:t>
            </a:r>
            <a:r>
              <a:rPr lang="en-US" sz="1700" dirty="0" smtClean="0"/>
              <a:t> </a:t>
            </a:r>
            <a:r>
              <a:rPr lang="en-US" sz="1700" dirty="0" err="1" smtClean="0"/>
              <a:t>os</a:t>
            </a:r>
            <a:r>
              <a:rPr lang="en-US" sz="1700" dirty="0" smtClean="0"/>
              <a:t> </a:t>
            </a:r>
            <a:r>
              <a:rPr lang="en-US" sz="1700" dirty="0" err="1" smtClean="0"/>
              <a:t>requerimentos</a:t>
            </a:r>
            <a:r>
              <a:rPr lang="en-US" sz="1700" dirty="0" smtClean="0"/>
              <a:t> de </a:t>
            </a:r>
            <a:r>
              <a:rPr lang="en-US" sz="1700" dirty="0" err="1" smtClean="0"/>
              <a:t>classificação</a:t>
            </a:r>
            <a:r>
              <a:rPr lang="en-US" sz="1700" dirty="0" smtClean="0"/>
              <a:t> </a:t>
            </a:r>
            <a:r>
              <a:rPr lang="en-US" sz="1700" dirty="0" err="1" smtClean="0"/>
              <a:t>da</a:t>
            </a:r>
            <a:r>
              <a:rPr lang="en-US" sz="1700" dirty="0" smtClean="0"/>
              <a:t> NFPA.</a:t>
            </a:r>
          </a:p>
          <a:p>
            <a:pPr lvl="1"/>
            <a:r>
              <a:rPr lang="en-US" sz="1700" dirty="0" smtClean="0"/>
              <a:t>Se </a:t>
            </a:r>
            <a:r>
              <a:rPr lang="en-US" sz="1700" dirty="0" err="1" smtClean="0"/>
              <a:t>capilares</a:t>
            </a:r>
            <a:r>
              <a:rPr lang="en-US" sz="1700" dirty="0" smtClean="0"/>
              <a:t> </a:t>
            </a:r>
            <a:r>
              <a:rPr lang="en-US" sz="1700" dirty="0" err="1" smtClean="0"/>
              <a:t>forem</a:t>
            </a:r>
            <a:r>
              <a:rPr lang="en-US" sz="1700" dirty="0" smtClean="0"/>
              <a:t> </a:t>
            </a:r>
            <a:r>
              <a:rPr lang="en-US" sz="1700" dirty="0" err="1" smtClean="0"/>
              <a:t>usados</a:t>
            </a:r>
            <a:r>
              <a:rPr lang="en-US" sz="1700" dirty="0" smtClean="0"/>
              <a:t>, o </a:t>
            </a:r>
            <a:r>
              <a:rPr lang="en-US" sz="1700" dirty="0" err="1" smtClean="0"/>
              <a:t>tubo</a:t>
            </a:r>
            <a:r>
              <a:rPr lang="en-US" sz="1700" dirty="0" smtClean="0"/>
              <a:t> </a:t>
            </a:r>
            <a:r>
              <a:rPr lang="en-US" sz="1700" dirty="0" err="1" smtClean="0"/>
              <a:t>deve</a:t>
            </a:r>
            <a:r>
              <a:rPr lang="en-US" sz="1700" dirty="0" smtClean="0"/>
              <a:t> ser </a:t>
            </a:r>
            <a:r>
              <a:rPr lang="en-US" sz="1700" dirty="0" err="1" smtClean="0"/>
              <a:t>suspenso</a:t>
            </a:r>
            <a:r>
              <a:rPr lang="en-US" sz="1700" dirty="0" smtClean="0"/>
              <a:t> </a:t>
            </a:r>
            <a:r>
              <a:rPr lang="en-US" sz="1700" dirty="0" err="1" smtClean="0"/>
              <a:t>por</a:t>
            </a:r>
            <a:r>
              <a:rPr lang="en-US" sz="1700" dirty="0" smtClean="0"/>
              <a:t> </a:t>
            </a:r>
            <a:r>
              <a:rPr lang="en-US" sz="1700" dirty="0" err="1" smtClean="0"/>
              <a:t>braçadeiras</a:t>
            </a:r>
            <a:r>
              <a:rPr lang="en-US" sz="1700" dirty="0" smtClean="0"/>
              <a:t> </a:t>
            </a:r>
            <a:r>
              <a:rPr lang="en-US" sz="1700" dirty="0" err="1" smtClean="0"/>
              <a:t>em</a:t>
            </a:r>
            <a:r>
              <a:rPr lang="en-US" sz="1700" dirty="0" smtClean="0"/>
              <a:t> </a:t>
            </a:r>
            <a:r>
              <a:rPr lang="en-US" sz="1700" dirty="0" err="1" smtClean="0"/>
              <a:t>várias</a:t>
            </a:r>
            <a:r>
              <a:rPr lang="en-US" sz="1700" dirty="0" smtClean="0"/>
              <a:t> </a:t>
            </a:r>
            <a:r>
              <a:rPr lang="en-US" sz="1700" dirty="0" err="1" smtClean="0"/>
              <a:t>alturas</a:t>
            </a:r>
            <a:r>
              <a:rPr lang="en-US" sz="1700" dirty="0" smtClean="0"/>
              <a:t> e </a:t>
            </a:r>
            <a:r>
              <a:rPr lang="en-US" sz="1700" dirty="0" err="1" smtClean="0"/>
              <a:t>tubos</a:t>
            </a:r>
            <a:r>
              <a:rPr lang="en-US" sz="1700" dirty="0" smtClean="0"/>
              <a:t> </a:t>
            </a:r>
            <a:r>
              <a:rPr lang="en-US" sz="1700" dirty="0" err="1" smtClean="0"/>
              <a:t>flexíveis</a:t>
            </a:r>
            <a:r>
              <a:rPr lang="en-US" sz="1700" dirty="0" smtClean="0"/>
              <a:t> </a:t>
            </a:r>
            <a:r>
              <a:rPr lang="en-US" sz="1700" dirty="0" err="1" smtClean="0"/>
              <a:t>deve</a:t>
            </a:r>
            <a:r>
              <a:rPr lang="en-US" sz="1700" dirty="0" smtClean="0"/>
              <a:t> ser </a:t>
            </a:r>
            <a:r>
              <a:rPr lang="en-US" sz="1700" dirty="0" err="1" smtClean="0"/>
              <a:t>então</a:t>
            </a:r>
            <a:r>
              <a:rPr lang="en-US" sz="1700" dirty="0" smtClean="0"/>
              <a:t> </a:t>
            </a:r>
            <a:r>
              <a:rPr lang="en-US" sz="1700" dirty="0" err="1" smtClean="0"/>
              <a:t>usados</a:t>
            </a:r>
            <a:r>
              <a:rPr lang="en-US" sz="1700" dirty="0" smtClean="0"/>
              <a:t> </a:t>
            </a:r>
            <a:r>
              <a:rPr lang="en-US" sz="1700" dirty="0" err="1" smtClean="0"/>
              <a:t>para</a:t>
            </a:r>
            <a:r>
              <a:rPr lang="en-US" sz="1700" dirty="0" smtClean="0"/>
              <a:t> </a:t>
            </a:r>
            <a:r>
              <a:rPr lang="en-US" sz="1700" dirty="0" err="1" smtClean="0"/>
              <a:t>fornecer</a:t>
            </a:r>
            <a:r>
              <a:rPr lang="en-US" sz="1700" dirty="0" smtClean="0"/>
              <a:t> o </a:t>
            </a:r>
            <a:r>
              <a:rPr lang="en-US" sz="1700" dirty="0" err="1" smtClean="0"/>
              <a:t>furo</a:t>
            </a:r>
            <a:r>
              <a:rPr lang="en-US" sz="1700" dirty="0" smtClean="0"/>
              <a:t> </a:t>
            </a:r>
            <a:r>
              <a:rPr lang="en-US" sz="1700" dirty="0" err="1" smtClean="0"/>
              <a:t>capilar</a:t>
            </a:r>
            <a:r>
              <a:rPr lang="en-US" sz="1700" dirty="0" smtClean="0"/>
              <a:t> no </a:t>
            </a:r>
            <a:r>
              <a:rPr lang="en-US" sz="1700" dirty="0" err="1" smtClean="0"/>
              <a:t>teto</a:t>
            </a:r>
            <a:r>
              <a:rPr lang="en-US" sz="1700" dirty="0" smtClean="0"/>
              <a:t>.</a:t>
            </a:r>
          </a:p>
          <a:p>
            <a:pPr lvl="1"/>
            <a:endParaRPr lang="en-US" sz="1700" b="0" dirty="0" smtClean="0"/>
          </a:p>
        </p:txBody>
      </p:sp>
      <p:pic>
        <p:nvPicPr>
          <p:cNvPr id="3074" name="Picture 2"/>
          <p:cNvPicPr>
            <a:picLocks noChangeAspect="1" noChangeArrowheads="1"/>
          </p:cNvPicPr>
          <p:nvPr/>
        </p:nvPicPr>
        <p:blipFill>
          <a:blip r:embed="rId3" cstate="print"/>
          <a:srcRect/>
          <a:stretch>
            <a:fillRect/>
          </a:stretch>
        </p:blipFill>
        <p:spPr bwMode="auto">
          <a:xfrm>
            <a:off x="457200" y="1447800"/>
            <a:ext cx="4229100"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685800"/>
            <a:ext cx="5181600" cy="411162"/>
          </a:xfrm>
        </p:spPr>
        <p:txBody>
          <a:bodyPr/>
          <a:lstStyle/>
          <a:p>
            <a:r>
              <a:rPr lang="en-US" b="1" dirty="0"/>
              <a:t>	</a:t>
            </a:r>
            <a:r>
              <a:rPr lang="en-US" sz="2000" b="1" dirty="0" err="1" smtClean="0"/>
              <a:t>Tetos</a:t>
            </a:r>
            <a:r>
              <a:rPr lang="en-US" sz="2000" b="1" dirty="0" smtClean="0"/>
              <a:t> </a:t>
            </a:r>
            <a:r>
              <a:rPr lang="en-US" sz="2000" b="1" dirty="0" err="1" smtClean="0"/>
              <a:t>Pontiagudos</a:t>
            </a:r>
            <a:endParaRPr lang="en-US" sz="2000" b="1" dirty="0"/>
          </a:p>
        </p:txBody>
      </p:sp>
      <p:sp>
        <p:nvSpPr>
          <p:cNvPr id="4" name="Text Placeholder 4"/>
          <p:cNvSpPr>
            <a:spLocks noGrp="1"/>
          </p:cNvSpPr>
          <p:nvPr>
            <p:ph type="body" sz="quarter" idx="10"/>
          </p:nvPr>
        </p:nvSpPr>
        <p:spPr bwMode="auto">
          <a:xfrm>
            <a:off x="5334000" y="1066800"/>
            <a:ext cx="3657600" cy="5410200"/>
          </a:xfrm>
          <a:noFill/>
          <a:ln>
            <a:miter lim="800000"/>
            <a:headEnd/>
            <a:tailEnd/>
          </a:ln>
        </p:spPr>
        <p:txBody>
          <a:bodyPr vert="horz" wrap="square" lIns="0" tIns="0" rIns="0" bIns="0" numCol="1" anchor="t" anchorCtr="0" compatLnSpc="1">
            <a:prstTxWarp prst="textNoShape">
              <a:avLst/>
            </a:prstTxWarp>
          </a:bodyPr>
          <a:lstStyle/>
          <a:p>
            <a:endParaRPr lang="en-US" sz="1500" dirty="0" smtClean="0"/>
          </a:p>
          <a:p>
            <a:pPr lvl="1">
              <a:buNone/>
            </a:pPr>
            <a:r>
              <a:rPr lang="en-US" sz="1500" b="1" dirty="0" smtClean="0"/>
              <a:t>17.6.3.4* </a:t>
            </a:r>
            <a:r>
              <a:rPr lang="en-US" sz="1500" b="1" dirty="0" err="1" smtClean="0"/>
              <a:t>Tetos</a:t>
            </a:r>
            <a:r>
              <a:rPr lang="en-US" sz="1500" b="1" dirty="0" smtClean="0"/>
              <a:t> </a:t>
            </a:r>
            <a:r>
              <a:rPr lang="en-US" sz="1500" b="1" dirty="0" err="1" smtClean="0"/>
              <a:t>inclinados</a:t>
            </a:r>
            <a:r>
              <a:rPr lang="en-US" sz="1500" b="1" dirty="0" smtClean="0"/>
              <a:t> (</a:t>
            </a:r>
            <a:r>
              <a:rPr lang="en-US" sz="1500" b="1" dirty="0" err="1" smtClean="0"/>
              <a:t>Pontiagudo</a:t>
            </a:r>
            <a:r>
              <a:rPr lang="en-US" sz="1500" b="1" dirty="0" smtClean="0"/>
              <a:t> e </a:t>
            </a:r>
            <a:r>
              <a:rPr lang="en-US" sz="1500" b="1" dirty="0" err="1" smtClean="0"/>
              <a:t>curvos</a:t>
            </a:r>
            <a:r>
              <a:rPr lang="en-US" sz="1500" b="1" dirty="0" smtClean="0"/>
              <a:t>).</a:t>
            </a:r>
          </a:p>
          <a:p>
            <a:r>
              <a:rPr lang="en-US" sz="1500" dirty="0" smtClean="0"/>
              <a:t> 17.6.3.4.1 </a:t>
            </a:r>
            <a:r>
              <a:rPr lang="en-US" sz="1500" dirty="0" err="1" smtClean="0"/>
              <a:t>Espaçamento</a:t>
            </a:r>
            <a:r>
              <a:rPr lang="en-US" sz="1500" dirty="0" smtClean="0"/>
              <a:t>.  </a:t>
            </a:r>
          </a:p>
          <a:p>
            <a:pPr lvl="1"/>
            <a:r>
              <a:rPr lang="en-US" sz="1500" b="1" dirty="0" smtClean="0"/>
              <a:t>17.6.3.4.1.1</a:t>
            </a:r>
            <a:r>
              <a:rPr lang="en-US" sz="1500" dirty="0" smtClean="0"/>
              <a:t> </a:t>
            </a:r>
            <a:r>
              <a:rPr lang="en-US" sz="1500" dirty="0" err="1" smtClean="0"/>
              <a:t>Inclinação</a:t>
            </a:r>
            <a:r>
              <a:rPr lang="en-US" sz="1500" dirty="0" smtClean="0"/>
              <a:t> </a:t>
            </a:r>
            <a:r>
              <a:rPr lang="en-US" sz="1500" dirty="0" err="1" smtClean="0"/>
              <a:t>menor</a:t>
            </a:r>
            <a:r>
              <a:rPr lang="en-US" sz="1500" dirty="0" smtClean="0"/>
              <a:t> </a:t>
            </a:r>
            <a:r>
              <a:rPr lang="en-US" sz="1500" dirty="0" err="1" smtClean="0"/>
              <a:t>que</a:t>
            </a:r>
            <a:r>
              <a:rPr lang="en-US" sz="1500" dirty="0" smtClean="0"/>
              <a:t> 30 </a:t>
            </a:r>
            <a:r>
              <a:rPr lang="en-US" sz="1500" dirty="0" err="1" smtClean="0"/>
              <a:t>graus</a:t>
            </a:r>
            <a:r>
              <a:rPr lang="en-US" sz="1500" dirty="0" smtClean="0"/>
              <a:t>: </a:t>
            </a:r>
            <a:r>
              <a:rPr lang="en-US" sz="1500" dirty="0" err="1" smtClean="0"/>
              <a:t>todos</a:t>
            </a:r>
            <a:r>
              <a:rPr lang="en-US" sz="1500" dirty="0" smtClean="0"/>
              <a:t> </a:t>
            </a:r>
            <a:r>
              <a:rPr lang="en-US" sz="1500" dirty="0" err="1" smtClean="0"/>
              <a:t>os</a:t>
            </a:r>
            <a:r>
              <a:rPr lang="en-US" sz="1500" dirty="0" smtClean="0"/>
              <a:t> </a:t>
            </a:r>
            <a:r>
              <a:rPr lang="en-US" sz="1500" dirty="0" err="1" smtClean="0"/>
              <a:t>detectores</a:t>
            </a:r>
            <a:r>
              <a:rPr lang="en-US" sz="1500" dirty="0" smtClean="0"/>
              <a:t> </a:t>
            </a:r>
            <a:r>
              <a:rPr lang="en-US" sz="1500" dirty="0" err="1" smtClean="0"/>
              <a:t>devem</a:t>
            </a:r>
            <a:r>
              <a:rPr lang="en-US" sz="1500" dirty="0" smtClean="0"/>
              <a:t> ser </a:t>
            </a:r>
            <a:r>
              <a:rPr lang="en-US" sz="1500" dirty="0" err="1" smtClean="0"/>
              <a:t>espaçados</a:t>
            </a:r>
            <a:r>
              <a:rPr lang="en-US" sz="1500" dirty="0" smtClean="0"/>
              <a:t> </a:t>
            </a:r>
            <a:r>
              <a:rPr lang="en-US" sz="1500" dirty="0" err="1" smtClean="0"/>
              <a:t>usando</a:t>
            </a:r>
            <a:r>
              <a:rPr lang="en-US" sz="1500" dirty="0" smtClean="0"/>
              <a:t> a </a:t>
            </a:r>
            <a:r>
              <a:rPr lang="en-US" sz="1500" dirty="0" err="1" smtClean="0"/>
              <a:t>altura</a:t>
            </a:r>
            <a:r>
              <a:rPr lang="en-US" sz="1500" dirty="0" smtClean="0"/>
              <a:t> no </a:t>
            </a:r>
            <a:r>
              <a:rPr lang="en-US" sz="1500" dirty="0" err="1" smtClean="0"/>
              <a:t>pico</a:t>
            </a:r>
            <a:r>
              <a:rPr lang="en-US" sz="1500" dirty="0" smtClean="0"/>
              <a:t>. </a:t>
            </a:r>
          </a:p>
          <a:p>
            <a:pPr lvl="1"/>
            <a:r>
              <a:rPr lang="en-US" sz="1500" b="1" dirty="0" smtClean="0"/>
              <a:t>17.6.3.4.1.2</a:t>
            </a:r>
            <a:r>
              <a:rPr lang="en-US" sz="1500" dirty="0" smtClean="0"/>
              <a:t> </a:t>
            </a:r>
            <a:r>
              <a:rPr lang="en-US" sz="1500" dirty="0" err="1" smtClean="0"/>
              <a:t>Inclinação</a:t>
            </a:r>
            <a:r>
              <a:rPr lang="en-US" sz="1500" dirty="0" smtClean="0"/>
              <a:t> de 30 </a:t>
            </a:r>
            <a:r>
              <a:rPr lang="en-US" sz="1500" dirty="0" err="1" smtClean="0"/>
              <a:t>graus</a:t>
            </a:r>
            <a:r>
              <a:rPr lang="en-US" sz="1500" dirty="0" smtClean="0"/>
              <a:t> </a:t>
            </a:r>
            <a:r>
              <a:rPr lang="en-US" sz="1500" dirty="0" err="1" smtClean="0"/>
              <a:t>ou</a:t>
            </a:r>
            <a:r>
              <a:rPr lang="en-US" sz="1500" dirty="0" smtClean="0"/>
              <a:t> </a:t>
            </a:r>
            <a:r>
              <a:rPr lang="en-US" sz="1500" dirty="0" err="1" smtClean="0"/>
              <a:t>maior</a:t>
            </a:r>
            <a:r>
              <a:rPr lang="en-US" sz="1500" dirty="0" smtClean="0"/>
              <a:t>: </a:t>
            </a:r>
            <a:r>
              <a:rPr lang="en-US" sz="1500" dirty="0" err="1" smtClean="0"/>
              <a:t>todos</a:t>
            </a:r>
            <a:r>
              <a:rPr lang="en-US" sz="1500" dirty="0" smtClean="0"/>
              <a:t> </a:t>
            </a:r>
            <a:r>
              <a:rPr lang="en-US" sz="1500" dirty="0" err="1" smtClean="0"/>
              <a:t>os</a:t>
            </a:r>
            <a:r>
              <a:rPr lang="en-US" sz="1500" dirty="0" smtClean="0"/>
              <a:t> </a:t>
            </a:r>
            <a:r>
              <a:rPr lang="en-US" sz="1500" dirty="0" err="1" smtClean="0"/>
              <a:t>detectores</a:t>
            </a:r>
            <a:r>
              <a:rPr lang="en-US" sz="1500" dirty="0" smtClean="0"/>
              <a:t>, </a:t>
            </a:r>
            <a:r>
              <a:rPr lang="en-US" sz="1500" dirty="0" err="1" smtClean="0"/>
              <a:t>além</a:t>
            </a:r>
            <a:r>
              <a:rPr lang="en-US" sz="1500" dirty="0" smtClean="0"/>
              <a:t> dos </a:t>
            </a:r>
            <a:r>
              <a:rPr lang="en-US" sz="1500" dirty="0" err="1" smtClean="0"/>
              <a:t>localizados</a:t>
            </a:r>
            <a:r>
              <a:rPr lang="en-US" sz="1500" dirty="0" smtClean="0"/>
              <a:t> no </a:t>
            </a:r>
            <a:r>
              <a:rPr lang="en-US" sz="1500" dirty="0" err="1" smtClean="0"/>
              <a:t>pico</a:t>
            </a:r>
            <a:r>
              <a:rPr lang="en-US" sz="1500" dirty="0" smtClean="0"/>
              <a:t>, </a:t>
            </a:r>
            <a:r>
              <a:rPr lang="en-US" sz="1500" dirty="0" err="1" smtClean="0"/>
              <a:t>devem</a:t>
            </a:r>
            <a:r>
              <a:rPr lang="en-US" sz="1500" dirty="0" smtClean="0"/>
              <a:t> ser </a:t>
            </a:r>
            <a:r>
              <a:rPr lang="en-US" sz="1500" dirty="0" err="1" smtClean="0"/>
              <a:t>espaçados</a:t>
            </a:r>
            <a:r>
              <a:rPr lang="en-US" sz="1500" dirty="0" smtClean="0"/>
              <a:t> </a:t>
            </a:r>
            <a:r>
              <a:rPr lang="en-US" sz="1500" dirty="0" err="1" smtClean="0"/>
              <a:t>usando</a:t>
            </a:r>
            <a:r>
              <a:rPr lang="en-US" sz="1500" dirty="0" smtClean="0"/>
              <a:t> a </a:t>
            </a:r>
            <a:r>
              <a:rPr lang="en-US" sz="1500" dirty="0" err="1" smtClean="0"/>
              <a:t>altura</a:t>
            </a:r>
            <a:r>
              <a:rPr lang="en-US" sz="1500" dirty="0" smtClean="0"/>
              <a:t> de </a:t>
            </a:r>
            <a:r>
              <a:rPr lang="en-US" sz="1500" dirty="0" err="1" smtClean="0"/>
              <a:t>inclinação</a:t>
            </a:r>
            <a:r>
              <a:rPr lang="en-US" sz="1500" dirty="0" smtClean="0"/>
              <a:t> </a:t>
            </a:r>
            <a:r>
              <a:rPr lang="en-US" sz="1500" dirty="0" err="1" smtClean="0"/>
              <a:t>média</a:t>
            </a:r>
            <a:r>
              <a:rPr lang="en-US" sz="1500" dirty="0" smtClean="0"/>
              <a:t> </a:t>
            </a:r>
            <a:r>
              <a:rPr lang="en-US" sz="1500" dirty="0" err="1" smtClean="0"/>
              <a:t>ou</a:t>
            </a:r>
            <a:r>
              <a:rPr lang="en-US" sz="1500" dirty="0" smtClean="0"/>
              <a:t> a </a:t>
            </a:r>
            <a:r>
              <a:rPr lang="en-US" sz="1500" dirty="0" err="1" smtClean="0"/>
              <a:t>altura</a:t>
            </a:r>
            <a:r>
              <a:rPr lang="en-US" sz="1500" dirty="0" smtClean="0"/>
              <a:t> do </a:t>
            </a:r>
            <a:r>
              <a:rPr lang="en-US" sz="1500" dirty="0" err="1" smtClean="0"/>
              <a:t>pico</a:t>
            </a:r>
            <a:r>
              <a:rPr lang="en-US" sz="1500" dirty="0" smtClean="0"/>
              <a:t>. </a:t>
            </a:r>
          </a:p>
          <a:p>
            <a:r>
              <a:rPr lang="en-US" sz="1500" dirty="0" smtClean="0"/>
              <a:t>17.6.3.4.2 </a:t>
            </a:r>
            <a:r>
              <a:rPr lang="en-US" sz="1500" dirty="0" err="1" smtClean="0"/>
              <a:t>Localização</a:t>
            </a:r>
            <a:r>
              <a:rPr lang="en-US" sz="1500" dirty="0" smtClean="0"/>
              <a:t>. </a:t>
            </a:r>
          </a:p>
          <a:p>
            <a:pPr lvl="1"/>
            <a:r>
              <a:rPr lang="en-US" sz="1500" b="1" dirty="0" smtClean="0"/>
              <a:t>17.6.3.4.2.1</a:t>
            </a:r>
            <a:r>
              <a:rPr lang="en-US" sz="1500" dirty="0" smtClean="0"/>
              <a:t> </a:t>
            </a:r>
            <a:r>
              <a:rPr lang="en-US" sz="1500" dirty="0" err="1" smtClean="0"/>
              <a:t>Uma</a:t>
            </a:r>
            <a:r>
              <a:rPr lang="en-US" sz="1500" dirty="0" smtClean="0"/>
              <a:t> </a:t>
            </a:r>
            <a:r>
              <a:rPr lang="en-US" sz="1500" dirty="0" err="1" smtClean="0"/>
              <a:t>linha</a:t>
            </a:r>
            <a:r>
              <a:rPr lang="en-US" sz="1500" dirty="0" smtClean="0"/>
              <a:t> de </a:t>
            </a:r>
            <a:r>
              <a:rPr lang="en-US" sz="1500" dirty="0" err="1" smtClean="0"/>
              <a:t>detectores</a:t>
            </a:r>
            <a:r>
              <a:rPr lang="en-US" sz="1500" dirty="0" smtClean="0"/>
              <a:t> </a:t>
            </a:r>
            <a:r>
              <a:rPr lang="en-US" sz="1500" dirty="0" err="1" smtClean="0"/>
              <a:t>deve</a:t>
            </a:r>
            <a:r>
              <a:rPr lang="en-US" sz="1500" dirty="0" smtClean="0"/>
              <a:t> ser </a:t>
            </a:r>
            <a:r>
              <a:rPr lang="en-US" sz="1500" dirty="0" err="1" smtClean="0"/>
              <a:t>primeiramente</a:t>
            </a:r>
            <a:r>
              <a:rPr lang="en-US" sz="1500" dirty="0" smtClean="0"/>
              <a:t> </a:t>
            </a:r>
            <a:r>
              <a:rPr lang="en-US" sz="1500" dirty="0" err="1" smtClean="0"/>
              <a:t>alocada</a:t>
            </a:r>
            <a:r>
              <a:rPr lang="en-US" sz="1500" dirty="0" smtClean="0"/>
              <a:t> </a:t>
            </a:r>
            <a:r>
              <a:rPr lang="en-US" sz="1500" dirty="0" err="1" smtClean="0"/>
              <a:t>em</a:t>
            </a:r>
            <a:r>
              <a:rPr lang="en-US" sz="1500" dirty="0" smtClean="0"/>
              <a:t> </a:t>
            </a:r>
            <a:r>
              <a:rPr lang="en-US" sz="1500" dirty="0" err="1" smtClean="0"/>
              <a:t>ou</a:t>
            </a:r>
            <a:r>
              <a:rPr lang="en-US" sz="1500" dirty="0" smtClean="0"/>
              <a:t> </a:t>
            </a:r>
            <a:r>
              <a:rPr lang="en-US" sz="1500" dirty="0" err="1" smtClean="0"/>
              <a:t>dentro</a:t>
            </a:r>
            <a:r>
              <a:rPr lang="en-US" sz="1500" dirty="0" smtClean="0"/>
              <a:t> de 36 in. (910 mm) do </a:t>
            </a:r>
            <a:r>
              <a:rPr lang="en-US" sz="1500" dirty="0" err="1" smtClean="0"/>
              <a:t>pico</a:t>
            </a:r>
            <a:r>
              <a:rPr lang="en-US" sz="1500" dirty="0" smtClean="0"/>
              <a:t> do </a:t>
            </a:r>
            <a:r>
              <a:rPr lang="en-US" sz="1500" dirty="0" err="1" smtClean="0"/>
              <a:t>teto</a:t>
            </a:r>
            <a:r>
              <a:rPr lang="en-US" sz="1500" smtClean="0"/>
              <a:t>. </a:t>
            </a:r>
            <a:endParaRPr lang="en-US" sz="1500" b="0" dirty="0" smtClean="0"/>
          </a:p>
        </p:txBody>
      </p:sp>
      <p:pic>
        <p:nvPicPr>
          <p:cNvPr id="67586" name="Picture 2"/>
          <p:cNvPicPr>
            <a:picLocks noChangeAspect="1" noChangeArrowheads="1"/>
          </p:cNvPicPr>
          <p:nvPr/>
        </p:nvPicPr>
        <p:blipFill>
          <a:blip r:embed="rId3" cstate="print"/>
          <a:srcRect/>
          <a:stretch>
            <a:fillRect/>
          </a:stretch>
        </p:blipFill>
        <p:spPr bwMode="auto">
          <a:xfrm>
            <a:off x="-1" y="1219200"/>
            <a:ext cx="5154931" cy="2286000"/>
          </a:xfrm>
          <a:prstGeom prst="rect">
            <a:avLst/>
          </a:prstGeom>
          <a:noFill/>
          <a:ln w="9525">
            <a:noFill/>
            <a:miter lim="800000"/>
            <a:headEnd/>
            <a:tailEnd/>
          </a:ln>
        </p:spPr>
      </p:pic>
      <p:sp>
        <p:nvSpPr>
          <p:cNvPr id="6" name="Text Placeholder 4"/>
          <p:cNvSpPr txBox="1">
            <a:spLocks/>
          </p:cNvSpPr>
          <p:nvPr/>
        </p:nvSpPr>
        <p:spPr bwMode="auto">
          <a:xfrm>
            <a:off x="228600" y="3810000"/>
            <a:ext cx="5105400" cy="2286000"/>
          </a:xfrm>
          <a:prstGeom prst="rect">
            <a:avLst/>
          </a:prstGeom>
          <a:noFill/>
          <a:ln>
            <a:miter lim="800000"/>
            <a:headEnd/>
            <a:tailEnd/>
          </a:ln>
        </p:spPr>
        <p:txBody>
          <a:bodyPr vert="horz" wrap="square" lIns="0" tIns="0" rIns="0" bIns="0" numCol="1" anchor="t" anchorCtr="0" compatLnSpc="1">
            <a:prstTxWarp prst="textNoShape">
              <a:avLst/>
            </a:prstTxWarp>
          </a:bodyPr>
          <a:lstStyle/>
          <a:p>
            <a:r>
              <a:rPr lang="en-US" sz="1400" b="1" dirty="0" smtClean="0">
                <a:solidFill>
                  <a:schemeClr val="bg1">
                    <a:lumMod val="50000"/>
                  </a:schemeClr>
                </a:solidFill>
                <a:latin typeface="Helvetica" pitchFamily="34" charset="0"/>
                <a:cs typeface="Helvetica" pitchFamily="34" charset="0"/>
              </a:rPr>
              <a:t>Frequently Asked Question – Como </a:t>
            </a:r>
            <a:r>
              <a:rPr lang="en-US" sz="1400" b="1" dirty="0" err="1" smtClean="0">
                <a:solidFill>
                  <a:schemeClr val="bg1">
                    <a:lumMod val="50000"/>
                  </a:schemeClr>
                </a:solidFill>
                <a:latin typeface="Helvetica" pitchFamily="34" charset="0"/>
                <a:cs typeface="Helvetica" pitchFamily="34" charset="0"/>
              </a:rPr>
              <a:t>eu</a:t>
            </a:r>
            <a:r>
              <a:rPr lang="en-US" sz="1400" b="1" dirty="0" smtClean="0">
                <a:solidFill>
                  <a:schemeClr val="bg1">
                    <a:lumMod val="50000"/>
                  </a:schemeClr>
                </a:solidFill>
                <a:latin typeface="Helvetica" pitchFamily="34" charset="0"/>
                <a:cs typeface="Helvetica" pitchFamily="34" charset="0"/>
              </a:rPr>
              <a:t> </a:t>
            </a:r>
            <a:r>
              <a:rPr lang="en-US" sz="1400" b="1" dirty="0" err="1" smtClean="0">
                <a:solidFill>
                  <a:schemeClr val="bg1">
                    <a:lumMod val="50000"/>
                  </a:schemeClr>
                </a:solidFill>
                <a:latin typeface="Helvetica" pitchFamily="34" charset="0"/>
                <a:cs typeface="Helvetica" pitchFamily="34" charset="0"/>
              </a:rPr>
              <a:t>projeto</a:t>
            </a:r>
            <a:r>
              <a:rPr lang="en-US" sz="1400" b="1" dirty="0" smtClean="0">
                <a:solidFill>
                  <a:schemeClr val="bg1">
                    <a:lumMod val="50000"/>
                  </a:schemeClr>
                </a:solidFill>
                <a:latin typeface="Helvetica" pitchFamily="34" charset="0"/>
                <a:cs typeface="Helvetica" pitchFamily="34" charset="0"/>
              </a:rPr>
              <a:t> </a:t>
            </a:r>
            <a:r>
              <a:rPr lang="en-US" sz="1400" b="1" dirty="0" err="1" smtClean="0">
                <a:solidFill>
                  <a:schemeClr val="bg1">
                    <a:lumMod val="50000"/>
                  </a:schemeClr>
                </a:solidFill>
                <a:latin typeface="Helvetica" pitchFamily="34" charset="0"/>
                <a:cs typeface="Helvetica" pitchFamily="34" charset="0"/>
              </a:rPr>
              <a:t>para</a:t>
            </a:r>
            <a:r>
              <a:rPr lang="en-US" sz="1400" b="1" dirty="0" smtClean="0">
                <a:solidFill>
                  <a:schemeClr val="bg1">
                    <a:lumMod val="50000"/>
                  </a:schemeClr>
                </a:solidFill>
                <a:latin typeface="Helvetica" pitchFamily="34" charset="0"/>
                <a:cs typeface="Helvetica" pitchFamily="34" charset="0"/>
              </a:rPr>
              <a:t> </a:t>
            </a:r>
            <a:r>
              <a:rPr lang="en-US" sz="1400" b="1" dirty="0" err="1" smtClean="0">
                <a:solidFill>
                  <a:schemeClr val="bg1">
                    <a:lumMod val="50000"/>
                  </a:schemeClr>
                </a:solidFill>
                <a:latin typeface="Helvetica" pitchFamily="34" charset="0"/>
                <a:cs typeface="Helvetica" pitchFamily="34" charset="0"/>
              </a:rPr>
              <a:t>tetos</a:t>
            </a:r>
            <a:r>
              <a:rPr lang="en-US" sz="1400" b="1" dirty="0" smtClean="0">
                <a:solidFill>
                  <a:schemeClr val="bg1">
                    <a:lumMod val="50000"/>
                  </a:schemeClr>
                </a:solidFill>
                <a:latin typeface="Helvetica" pitchFamily="34" charset="0"/>
                <a:cs typeface="Helvetica" pitchFamily="34" charset="0"/>
              </a:rPr>
              <a:t> </a:t>
            </a:r>
            <a:r>
              <a:rPr lang="en-US" sz="1400" b="1" dirty="0" err="1" smtClean="0">
                <a:solidFill>
                  <a:schemeClr val="bg1">
                    <a:lumMod val="50000"/>
                  </a:schemeClr>
                </a:solidFill>
                <a:latin typeface="Helvetica" pitchFamily="34" charset="0"/>
                <a:cs typeface="Helvetica" pitchFamily="34" charset="0"/>
              </a:rPr>
              <a:t>pontiagudos</a:t>
            </a:r>
            <a:r>
              <a:rPr lang="en-US" sz="1400" b="1" dirty="0" smtClean="0">
                <a:solidFill>
                  <a:schemeClr val="bg1">
                    <a:lumMod val="50000"/>
                  </a:schemeClr>
                </a:solidFill>
                <a:latin typeface="Helvetica" pitchFamily="34" charset="0"/>
                <a:cs typeface="Helvetica" pitchFamily="34" charset="0"/>
              </a:rPr>
              <a:t>?</a:t>
            </a:r>
          </a:p>
          <a:p>
            <a:endParaRPr lang="en-US" sz="1400" b="1" dirty="0" smtClean="0">
              <a:solidFill>
                <a:schemeClr val="bg1">
                  <a:lumMod val="50000"/>
                </a:schemeClr>
              </a:solidFill>
              <a:latin typeface="Helvetica" pitchFamily="34" charset="0"/>
              <a:cs typeface="Helvetica" pitchFamily="34" charset="0"/>
            </a:endParaRPr>
          </a:p>
          <a:p>
            <a:r>
              <a:rPr lang="en-US" sz="1400" dirty="0" err="1" smtClean="0">
                <a:solidFill>
                  <a:schemeClr val="bg1">
                    <a:lumMod val="50000"/>
                  </a:schemeClr>
                </a:solidFill>
                <a:latin typeface="Helvetica" pitchFamily="34" charset="0"/>
                <a:cs typeface="Helvetica" pitchFamily="34" charset="0"/>
              </a:rPr>
              <a:t>Quando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projetando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aplicações</a:t>
            </a:r>
            <a:r>
              <a:rPr lang="en-US" sz="1400" dirty="0" smtClean="0">
                <a:solidFill>
                  <a:schemeClr val="bg1">
                    <a:lumMod val="50000"/>
                  </a:schemeClr>
                </a:solidFill>
                <a:latin typeface="Helvetica" pitchFamily="34" charset="0"/>
                <a:cs typeface="Helvetica" pitchFamily="34" charset="0"/>
              </a:rPr>
              <a:t> de </a:t>
            </a:r>
            <a:r>
              <a:rPr lang="en-US" sz="1400" dirty="0" err="1" smtClean="0">
                <a:solidFill>
                  <a:schemeClr val="bg1">
                    <a:lumMod val="50000"/>
                  </a:schemeClr>
                </a:solidFill>
                <a:latin typeface="Helvetica" pitchFamily="34" charset="0"/>
                <a:cs typeface="Helvetica" pitchFamily="34" charset="0"/>
              </a:rPr>
              <a:t>teto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pontiagudo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os</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requerimentos</a:t>
            </a:r>
            <a:r>
              <a:rPr lang="en-US" sz="1400" dirty="0" smtClean="0">
                <a:solidFill>
                  <a:schemeClr val="bg1">
                    <a:lumMod val="50000"/>
                  </a:schemeClr>
                </a:solidFill>
                <a:latin typeface="Helvetica" pitchFamily="34" charset="0"/>
                <a:cs typeface="Helvetica" pitchFamily="34" charset="0"/>
              </a:rPr>
              <a:t> de </a:t>
            </a:r>
            <a:r>
              <a:rPr lang="en-US" sz="1400" dirty="0" err="1" smtClean="0">
                <a:solidFill>
                  <a:schemeClr val="bg1">
                    <a:lumMod val="50000"/>
                  </a:schemeClr>
                </a:solidFill>
                <a:latin typeface="Helvetica" pitchFamily="34" charset="0"/>
                <a:cs typeface="Helvetica" pitchFamily="34" charset="0"/>
              </a:rPr>
              <a:t>espaçamento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da</a:t>
            </a:r>
            <a:r>
              <a:rPr lang="en-US" sz="1400" dirty="0" smtClean="0">
                <a:solidFill>
                  <a:schemeClr val="bg1">
                    <a:lumMod val="50000"/>
                  </a:schemeClr>
                </a:solidFill>
                <a:latin typeface="Helvetica" pitchFamily="34" charset="0"/>
                <a:cs typeface="Helvetica" pitchFamily="34" charset="0"/>
              </a:rPr>
              <a:t> NFPA-72® se </a:t>
            </a:r>
            <a:r>
              <a:rPr lang="en-US" sz="1400" dirty="0" err="1" smtClean="0">
                <a:solidFill>
                  <a:schemeClr val="bg1">
                    <a:lumMod val="50000"/>
                  </a:schemeClr>
                </a:solidFill>
                <a:latin typeface="Helvetica" pitchFamily="34" charset="0"/>
                <a:cs typeface="Helvetica" pitchFamily="34" charset="0"/>
              </a:rPr>
              <a:t>aplicam</a:t>
            </a:r>
            <a:r>
              <a:rPr lang="en-US" sz="1400" dirty="0" smtClean="0">
                <a:solidFill>
                  <a:schemeClr val="bg1">
                    <a:lumMod val="50000"/>
                  </a:schemeClr>
                </a:solidFill>
                <a:latin typeface="Helvetica" pitchFamily="34" charset="0"/>
                <a:cs typeface="Helvetica" pitchFamily="34" charset="0"/>
              </a:rPr>
              <a:t>. Um </a:t>
            </a:r>
            <a:r>
              <a:rPr lang="en-US" sz="1400" dirty="0" err="1" smtClean="0">
                <a:solidFill>
                  <a:schemeClr val="bg1">
                    <a:lumMod val="50000"/>
                  </a:schemeClr>
                </a:solidFill>
                <a:latin typeface="Helvetica" pitchFamily="34" charset="0"/>
                <a:cs typeface="Helvetica" pitchFamily="34" charset="0"/>
              </a:rPr>
              <a:t>furo</a:t>
            </a:r>
            <a:r>
              <a:rPr lang="en-US" sz="1400" dirty="0" smtClean="0">
                <a:solidFill>
                  <a:schemeClr val="bg1">
                    <a:lumMod val="50000"/>
                  </a:schemeClr>
                </a:solidFill>
                <a:latin typeface="Helvetica" pitchFamily="34" charset="0"/>
                <a:cs typeface="Helvetica" pitchFamily="34" charset="0"/>
              </a:rPr>
              <a:t> de </a:t>
            </a:r>
            <a:r>
              <a:rPr lang="en-US" sz="1400" dirty="0" err="1" smtClean="0">
                <a:solidFill>
                  <a:schemeClr val="bg1">
                    <a:lumMod val="50000"/>
                  </a:schemeClr>
                </a:solidFill>
                <a:latin typeface="Helvetica" pitchFamily="34" charset="0"/>
                <a:cs typeface="Helvetica" pitchFamily="34" charset="0"/>
              </a:rPr>
              <a:t>amostragem</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deve</a:t>
            </a:r>
            <a:r>
              <a:rPr lang="en-US" sz="1400" dirty="0" smtClean="0">
                <a:solidFill>
                  <a:schemeClr val="bg1">
                    <a:lumMod val="50000"/>
                  </a:schemeClr>
                </a:solidFill>
                <a:latin typeface="Helvetica" pitchFamily="34" charset="0"/>
                <a:cs typeface="Helvetica" pitchFamily="34" charset="0"/>
              </a:rPr>
              <a:t> ser </a:t>
            </a:r>
            <a:r>
              <a:rPr lang="en-US" sz="1400" dirty="0" err="1" smtClean="0">
                <a:solidFill>
                  <a:schemeClr val="bg1">
                    <a:lumMod val="50000"/>
                  </a:schemeClr>
                </a:solidFill>
                <a:latin typeface="Helvetica" pitchFamily="34" charset="0"/>
                <a:cs typeface="Helvetica" pitchFamily="34" charset="0"/>
              </a:rPr>
              <a:t>fornecido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dentro</a:t>
            </a:r>
            <a:r>
              <a:rPr lang="en-US" sz="1400" dirty="0" smtClean="0">
                <a:solidFill>
                  <a:schemeClr val="bg1">
                    <a:lumMod val="50000"/>
                  </a:schemeClr>
                </a:solidFill>
                <a:latin typeface="Helvetica" pitchFamily="34" charset="0"/>
                <a:cs typeface="Helvetica" pitchFamily="34" charset="0"/>
              </a:rPr>
              <a:t> de 36" do </a:t>
            </a:r>
            <a:r>
              <a:rPr lang="en-US" sz="1400" dirty="0" err="1" smtClean="0">
                <a:solidFill>
                  <a:schemeClr val="bg1">
                    <a:lumMod val="50000"/>
                  </a:schemeClr>
                </a:solidFill>
                <a:latin typeface="Helvetica" pitchFamily="34" charset="0"/>
                <a:cs typeface="Helvetica" pitchFamily="34" charset="0"/>
              </a:rPr>
              <a:t>centro</a:t>
            </a:r>
            <a:r>
              <a:rPr lang="en-US" sz="1400" dirty="0" smtClean="0">
                <a:solidFill>
                  <a:schemeClr val="bg1">
                    <a:lumMod val="50000"/>
                  </a:schemeClr>
                </a:solidFill>
                <a:latin typeface="Helvetica" pitchFamily="34" charset="0"/>
                <a:cs typeface="Helvetica" pitchFamily="34" charset="0"/>
              </a:rPr>
              <a:t> do </a:t>
            </a:r>
            <a:r>
              <a:rPr lang="en-US" sz="1400" dirty="0" err="1" smtClean="0">
                <a:solidFill>
                  <a:schemeClr val="bg1">
                    <a:lumMod val="50000"/>
                  </a:schemeClr>
                </a:solidFill>
                <a:latin typeface="Helvetica" pitchFamily="34" charset="0"/>
                <a:cs typeface="Helvetica" pitchFamily="34" charset="0"/>
              </a:rPr>
              <a:t>pico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para</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os</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dois</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lados</a:t>
            </a:r>
            <a:r>
              <a:rPr lang="en-US" sz="1400" dirty="0" smtClean="0">
                <a:solidFill>
                  <a:schemeClr val="bg1">
                    <a:lumMod val="50000"/>
                  </a:schemeClr>
                </a:solidFill>
                <a:latin typeface="Helvetica" pitchFamily="34" charset="0"/>
                <a:cs typeface="Helvetica" pitchFamily="34" charset="0"/>
              </a:rPr>
              <a:t>. O </a:t>
            </a:r>
            <a:r>
              <a:rPr lang="en-US" sz="1400" dirty="0" err="1" smtClean="0">
                <a:solidFill>
                  <a:schemeClr val="bg1">
                    <a:lumMod val="50000"/>
                  </a:schemeClr>
                </a:solidFill>
                <a:latin typeface="Helvetica" pitchFamily="34" charset="0"/>
                <a:cs typeface="Helvetica" pitchFamily="34" charset="0"/>
              </a:rPr>
              <a:t>próximo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furo</a:t>
            </a:r>
            <a:r>
              <a:rPr lang="en-US" sz="1400" dirty="0" smtClean="0">
                <a:solidFill>
                  <a:schemeClr val="bg1">
                    <a:lumMod val="50000"/>
                  </a:schemeClr>
                </a:solidFill>
                <a:latin typeface="Helvetica" pitchFamily="34" charset="0"/>
                <a:cs typeface="Helvetica" pitchFamily="34" charset="0"/>
              </a:rPr>
              <a:t> do </a:t>
            </a:r>
            <a:r>
              <a:rPr lang="en-US" sz="1400" dirty="0" err="1" smtClean="0">
                <a:solidFill>
                  <a:schemeClr val="bg1">
                    <a:lumMod val="50000"/>
                  </a:schemeClr>
                </a:solidFill>
                <a:latin typeface="Helvetica" pitchFamily="34" charset="0"/>
                <a:cs typeface="Helvetica" pitchFamily="34" charset="0"/>
              </a:rPr>
              <a:t>centro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deve</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estar</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conforme</a:t>
            </a:r>
            <a:r>
              <a:rPr lang="en-US" sz="1400" dirty="0" smtClean="0">
                <a:solidFill>
                  <a:schemeClr val="bg1">
                    <a:lumMod val="50000"/>
                  </a:schemeClr>
                </a:solidFill>
                <a:latin typeface="Helvetica" pitchFamily="34" charset="0"/>
                <a:cs typeface="Helvetica" pitchFamily="34" charset="0"/>
              </a:rPr>
              <a:t> com </a:t>
            </a:r>
            <a:r>
              <a:rPr lang="en-US" sz="1400" dirty="0" err="1" smtClean="0">
                <a:solidFill>
                  <a:schemeClr val="bg1">
                    <a:lumMod val="50000"/>
                  </a:schemeClr>
                </a:solidFill>
                <a:latin typeface="Helvetica" pitchFamily="34" charset="0"/>
                <a:cs typeface="Helvetica" pitchFamily="34" charset="0"/>
              </a:rPr>
              <a:t>os</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parâmetros</a:t>
            </a:r>
            <a:r>
              <a:rPr lang="en-US" sz="1400" dirty="0" smtClean="0">
                <a:solidFill>
                  <a:schemeClr val="bg1">
                    <a:lumMod val="50000"/>
                  </a:schemeClr>
                </a:solidFill>
                <a:latin typeface="Helvetica" pitchFamily="34" charset="0"/>
                <a:cs typeface="Helvetica" pitchFamily="34" charset="0"/>
              </a:rPr>
              <a:t> de </a:t>
            </a:r>
            <a:r>
              <a:rPr lang="en-US" sz="1400" dirty="0" err="1" smtClean="0">
                <a:solidFill>
                  <a:schemeClr val="bg1">
                    <a:lumMod val="50000"/>
                  </a:schemeClr>
                </a:solidFill>
                <a:latin typeface="Helvetica" pitchFamily="34" charset="0"/>
                <a:cs typeface="Helvetica" pitchFamily="34" charset="0"/>
              </a:rPr>
              <a:t>projeto</a:t>
            </a:r>
            <a:r>
              <a:rPr lang="en-US" sz="1400" dirty="0" smtClean="0">
                <a:solidFill>
                  <a:schemeClr val="bg1">
                    <a:lumMod val="50000"/>
                  </a:schemeClr>
                </a:solidFill>
                <a:latin typeface="Helvetica" pitchFamily="34" charset="0"/>
                <a:cs typeface="Helvetica" pitchFamily="34" charset="0"/>
              </a:rPr>
              <a:t> de VEWFD, EWFD </a:t>
            </a:r>
            <a:r>
              <a:rPr lang="en-US" sz="1400" dirty="0" err="1" smtClean="0">
                <a:solidFill>
                  <a:schemeClr val="bg1">
                    <a:lumMod val="50000"/>
                  </a:schemeClr>
                </a:solidFill>
                <a:latin typeface="Helvetica" pitchFamily="34" charset="0"/>
                <a:cs typeface="Helvetica" pitchFamily="34" charset="0"/>
              </a:rPr>
              <a:t>ou</a:t>
            </a:r>
            <a:r>
              <a:rPr lang="en-US" sz="1400" dirty="0" smtClean="0">
                <a:solidFill>
                  <a:schemeClr val="bg1">
                    <a:lumMod val="50000"/>
                  </a:schemeClr>
                </a:solidFill>
                <a:latin typeface="Helvetica" pitchFamily="34" charset="0"/>
                <a:cs typeface="Helvetica" pitchFamily="34" charset="0"/>
              </a:rPr>
              <a:t> SFD. Se </a:t>
            </a:r>
            <a:r>
              <a:rPr lang="en-US" sz="1400" dirty="0" err="1" smtClean="0">
                <a:solidFill>
                  <a:schemeClr val="bg1">
                    <a:lumMod val="50000"/>
                  </a:schemeClr>
                </a:solidFill>
                <a:latin typeface="Helvetica" pitchFamily="34" charset="0"/>
                <a:cs typeface="Helvetica" pitchFamily="34" charset="0"/>
              </a:rPr>
              <a:t>estratificação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pode</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potencialmente</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ocorrer</a:t>
            </a:r>
            <a:r>
              <a:rPr lang="en-US" sz="1400" dirty="0" smtClean="0">
                <a:solidFill>
                  <a:schemeClr val="bg1">
                    <a:lumMod val="50000"/>
                  </a:schemeClr>
                </a:solidFill>
                <a:latin typeface="Helvetica" pitchFamily="34" charset="0"/>
                <a:cs typeface="Helvetica" pitchFamily="34" charset="0"/>
              </a:rPr>
              <a:t>, é </a:t>
            </a:r>
            <a:r>
              <a:rPr lang="en-US" sz="1400" dirty="0" err="1" smtClean="0">
                <a:solidFill>
                  <a:schemeClr val="bg1">
                    <a:lumMod val="50000"/>
                  </a:schemeClr>
                </a:solidFill>
                <a:latin typeface="Helvetica" pitchFamily="34" charset="0"/>
                <a:cs typeface="Helvetica" pitchFamily="34" charset="0"/>
              </a:rPr>
              <a:t>recomendado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fornecer</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furos</a:t>
            </a:r>
            <a:r>
              <a:rPr lang="en-US" sz="1400" dirty="0" smtClean="0">
                <a:solidFill>
                  <a:schemeClr val="bg1">
                    <a:lumMod val="50000"/>
                  </a:schemeClr>
                </a:solidFill>
                <a:latin typeface="Helvetica" pitchFamily="34" charset="0"/>
                <a:cs typeface="Helvetica" pitchFamily="34" charset="0"/>
              </a:rPr>
              <a:t> de </a:t>
            </a:r>
            <a:r>
              <a:rPr lang="en-US" sz="1400" dirty="0" err="1" smtClean="0">
                <a:solidFill>
                  <a:schemeClr val="bg1">
                    <a:lumMod val="50000"/>
                  </a:schemeClr>
                </a:solidFill>
                <a:latin typeface="Helvetica" pitchFamily="34" charset="0"/>
                <a:cs typeface="Helvetica" pitchFamily="34" charset="0"/>
              </a:rPr>
              <a:t>amostragem</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também</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ao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longo</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da</a:t>
            </a:r>
            <a:r>
              <a:rPr lang="en-US" sz="1400" dirty="0" smtClean="0">
                <a:solidFill>
                  <a:schemeClr val="bg1">
                    <a:lumMod val="50000"/>
                  </a:schemeClr>
                </a:solidFill>
                <a:latin typeface="Helvetica" pitchFamily="34" charset="0"/>
                <a:cs typeface="Helvetica" pitchFamily="34" charset="0"/>
              </a:rPr>
              <a:t> </a:t>
            </a:r>
            <a:r>
              <a:rPr lang="en-US" sz="1400" dirty="0" err="1" smtClean="0">
                <a:solidFill>
                  <a:schemeClr val="bg1">
                    <a:lumMod val="50000"/>
                  </a:schemeClr>
                </a:solidFill>
                <a:latin typeface="Helvetica" pitchFamily="34" charset="0"/>
                <a:cs typeface="Helvetica" pitchFamily="34" charset="0"/>
              </a:rPr>
              <a:t>parede</a:t>
            </a:r>
            <a:r>
              <a:rPr lang="en-US" sz="1400" dirty="0" smtClean="0">
                <a:solidFill>
                  <a:schemeClr val="bg1">
                    <a:lumMod val="50000"/>
                  </a:schemeClr>
                </a:solidFill>
                <a:latin typeface="Helvetica" pitchFamily="34" charset="0"/>
                <a:cs typeface="Helvetica" pitchFamily="34" charset="0"/>
              </a:rPr>
              <a:t>.</a:t>
            </a:r>
            <a:endParaRPr kumimoji="0" lang="en-US" sz="1400" b="0" i="0" u="none" strike="noStrike" kern="1200" cap="none" spc="0" normalizeH="0" baseline="0" noProof="0" dirty="0" smtClean="0">
              <a:ln>
                <a:noFill/>
              </a:ln>
              <a:solidFill>
                <a:schemeClr val="bg1">
                  <a:lumMod val="50000"/>
                </a:schemeClr>
              </a:solidFill>
              <a:effectLst/>
              <a:uLnTx/>
              <a:uFillTx/>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685800"/>
            <a:ext cx="5181600" cy="411162"/>
          </a:xfrm>
        </p:spPr>
        <p:txBody>
          <a:bodyPr/>
          <a:lstStyle/>
          <a:p>
            <a:r>
              <a:rPr lang="en-US" b="1" dirty="0"/>
              <a:t>	</a:t>
            </a:r>
            <a:r>
              <a:rPr lang="en-US" sz="2000" b="1" dirty="0" err="1" smtClean="0"/>
              <a:t>Tetos</a:t>
            </a:r>
            <a:r>
              <a:rPr lang="en-US" sz="2000" b="1" dirty="0" smtClean="0"/>
              <a:t> Altos</a:t>
            </a:r>
            <a:endParaRPr lang="en-US" sz="2000" b="1" dirty="0"/>
          </a:p>
        </p:txBody>
      </p:sp>
      <p:sp>
        <p:nvSpPr>
          <p:cNvPr id="4" name="Text Placeholder 4"/>
          <p:cNvSpPr>
            <a:spLocks noGrp="1"/>
          </p:cNvSpPr>
          <p:nvPr>
            <p:ph type="body" sz="quarter" idx="10"/>
          </p:nvPr>
        </p:nvSpPr>
        <p:spPr bwMode="auto">
          <a:xfrm>
            <a:off x="5257800" y="990600"/>
            <a:ext cx="3886200" cy="1981200"/>
          </a:xfrm>
          <a:noFill/>
          <a:ln>
            <a:miter lim="800000"/>
            <a:headEnd/>
            <a:tailEnd/>
          </a:ln>
        </p:spPr>
        <p:txBody>
          <a:bodyPr vert="horz" wrap="square" lIns="0" tIns="0" rIns="0" bIns="0" numCol="1" anchor="t" anchorCtr="0" compatLnSpc="1">
            <a:prstTxWarp prst="textNoShape">
              <a:avLst/>
            </a:prstTxWarp>
          </a:bodyPr>
          <a:lstStyle/>
          <a:p>
            <a:r>
              <a:rPr lang="en-US" sz="1400" dirty="0" smtClean="0"/>
              <a:t>NFPA-72 2013</a:t>
            </a:r>
          </a:p>
          <a:p>
            <a:r>
              <a:rPr lang="en-US" sz="1400" dirty="0" smtClean="0"/>
              <a:t>A.17.7.10 –</a:t>
            </a:r>
            <a:r>
              <a:rPr lang="en-US" sz="1400" b="0" dirty="0" smtClean="0"/>
              <a:t> </a:t>
            </a:r>
            <a:r>
              <a:rPr lang="en-US" sz="1400" b="0" dirty="0" err="1" smtClean="0"/>
              <a:t>Estratificação</a:t>
            </a:r>
            <a:r>
              <a:rPr lang="en-US" sz="1400" b="0" dirty="0" smtClean="0"/>
              <a:t> </a:t>
            </a:r>
            <a:r>
              <a:rPr lang="en-US" sz="1400" b="0" dirty="0" err="1" smtClean="0"/>
              <a:t>ocorre</a:t>
            </a:r>
            <a:r>
              <a:rPr lang="en-US" sz="1400" b="0" dirty="0" smtClean="0"/>
              <a:t> </a:t>
            </a:r>
            <a:r>
              <a:rPr lang="en-US" sz="1400" b="0" dirty="0" err="1" smtClean="0"/>
              <a:t>quando</a:t>
            </a:r>
            <a:r>
              <a:rPr lang="en-US" sz="1400" b="0" dirty="0" smtClean="0"/>
              <a:t> </a:t>
            </a:r>
            <a:r>
              <a:rPr lang="en-US" sz="1400" b="0" dirty="0" err="1" smtClean="0"/>
              <a:t>ar</a:t>
            </a:r>
            <a:r>
              <a:rPr lang="en-US" sz="1400" b="0" dirty="0" smtClean="0"/>
              <a:t> </a:t>
            </a:r>
            <a:r>
              <a:rPr lang="en-US" sz="1400" b="0" dirty="0" err="1" smtClean="0"/>
              <a:t>contendo</a:t>
            </a:r>
            <a:r>
              <a:rPr lang="en-US" sz="1400" b="0" dirty="0" smtClean="0"/>
              <a:t> </a:t>
            </a:r>
            <a:r>
              <a:rPr lang="en-US" sz="1400" b="0" dirty="0" err="1" smtClean="0"/>
              <a:t>partículas</a:t>
            </a:r>
            <a:r>
              <a:rPr lang="en-US" sz="1400" b="0" dirty="0" smtClean="0"/>
              <a:t> de </a:t>
            </a:r>
            <a:r>
              <a:rPr lang="en-US" sz="1400" b="0" dirty="0" err="1" smtClean="0"/>
              <a:t>fumaça</a:t>
            </a:r>
            <a:r>
              <a:rPr lang="en-US" sz="1400" b="0" dirty="0" smtClean="0"/>
              <a:t> </a:t>
            </a:r>
            <a:r>
              <a:rPr lang="en-US" sz="1400" b="0" dirty="0" err="1" smtClean="0"/>
              <a:t>ou</a:t>
            </a:r>
            <a:r>
              <a:rPr lang="en-US" sz="1400" b="0" dirty="0" smtClean="0"/>
              <a:t> </a:t>
            </a:r>
            <a:r>
              <a:rPr lang="en-US" sz="1400" b="0" dirty="0" err="1" smtClean="0"/>
              <a:t>produtos</a:t>
            </a:r>
            <a:r>
              <a:rPr lang="en-US" sz="1400" b="0" dirty="0" smtClean="0"/>
              <a:t> de </a:t>
            </a:r>
            <a:r>
              <a:rPr lang="en-US" sz="1400" b="0" dirty="0" err="1" smtClean="0"/>
              <a:t>combustão</a:t>
            </a:r>
            <a:r>
              <a:rPr lang="en-US" sz="1400" b="0" dirty="0" smtClean="0"/>
              <a:t> </a:t>
            </a:r>
            <a:r>
              <a:rPr lang="en-US" sz="1400" b="0" dirty="0" err="1" smtClean="0"/>
              <a:t>gasosos</a:t>
            </a:r>
            <a:r>
              <a:rPr lang="en-US" sz="1400" b="0" dirty="0" smtClean="0"/>
              <a:t> é </a:t>
            </a:r>
            <a:r>
              <a:rPr lang="en-US" sz="1400" b="0" dirty="0" err="1" smtClean="0"/>
              <a:t>aquecido</a:t>
            </a:r>
            <a:r>
              <a:rPr lang="en-US" sz="1400" b="0" dirty="0" smtClean="0"/>
              <a:t> </a:t>
            </a:r>
            <a:r>
              <a:rPr lang="en-US" sz="1400" b="0" dirty="0" err="1" smtClean="0"/>
              <a:t>por</a:t>
            </a:r>
            <a:r>
              <a:rPr lang="en-US" sz="1400" b="0" dirty="0" smtClean="0"/>
              <a:t> material </a:t>
            </a:r>
            <a:r>
              <a:rPr lang="en-US" sz="1400" b="0" dirty="0" err="1" smtClean="0"/>
              <a:t>latente</a:t>
            </a:r>
            <a:r>
              <a:rPr lang="en-US" sz="1400" b="0" dirty="0" smtClean="0"/>
              <a:t> </a:t>
            </a:r>
            <a:r>
              <a:rPr lang="en-US" sz="1400" b="0" dirty="0" err="1" smtClean="0"/>
              <a:t>ou</a:t>
            </a:r>
            <a:r>
              <a:rPr lang="en-US" sz="1400" b="0" dirty="0" smtClean="0"/>
              <a:t> </a:t>
            </a:r>
            <a:r>
              <a:rPr lang="en-US" sz="1400" b="0" dirty="0" err="1" smtClean="0"/>
              <a:t>em</a:t>
            </a:r>
            <a:r>
              <a:rPr lang="en-US" sz="1400" b="0" dirty="0" smtClean="0"/>
              <a:t> </a:t>
            </a:r>
            <a:r>
              <a:rPr lang="en-US" sz="1400" b="0" dirty="0" err="1" smtClean="0"/>
              <a:t>queima</a:t>
            </a:r>
            <a:r>
              <a:rPr lang="en-US" sz="1400" b="0" dirty="0" smtClean="0"/>
              <a:t> e, se </a:t>
            </a:r>
            <a:r>
              <a:rPr lang="en-US" sz="1400" b="0" dirty="0" err="1" smtClean="0"/>
              <a:t>tornando</a:t>
            </a:r>
            <a:r>
              <a:rPr lang="en-US" sz="1400" b="0" dirty="0" smtClean="0"/>
              <a:t> </a:t>
            </a:r>
            <a:r>
              <a:rPr lang="en-US" sz="1400" b="0" dirty="0" err="1" smtClean="0"/>
              <a:t>menos</a:t>
            </a:r>
            <a:r>
              <a:rPr lang="en-US" sz="1400" b="0" dirty="0" smtClean="0"/>
              <a:t> </a:t>
            </a:r>
            <a:r>
              <a:rPr lang="en-US" sz="1400" b="0" dirty="0" err="1" smtClean="0"/>
              <a:t>denso</a:t>
            </a:r>
            <a:r>
              <a:rPr lang="en-US" sz="1400" b="0" dirty="0" smtClean="0"/>
              <a:t> </a:t>
            </a:r>
            <a:r>
              <a:rPr lang="en-US" sz="1400" b="0" dirty="0" err="1" smtClean="0"/>
              <a:t>que</a:t>
            </a:r>
            <a:r>
              <a:rPr lang="en-US" sz="1400" b="0" dirty="0" smtClean="0"/>
              <a:t> o </a:t>
            </a:r>
            <a:r>
              <a:rPr lang="en-US" sz="1400" b="0" dirty="0" err="1" smtClean="0"/>
              <a:t>ar</a:t>
            </a:r>
            <a:r>
              <a:rPr lang="en-US" sz="1400" b="0" dirty="0" smtClean="0"/>
              <a:t> </a:t>
            </a:r>
            <a:r>
              <a:rPr lang="en-US" sz="1400" b="0" dirty="0" err="1" smtClean="0"/>
              <a:t>mais</a:t>
            </a:r>
            <a:r>
              <a:rPr lang="en-US" sz="1400" b="0" dirty="0" smtClean="0"/>
              <a:t> </a:t>
            </a:r>
            <a:r>
              <a:rPr lang="en-US" sz="1400" b="0" dirty="0" err="1" smtClean="0"/>
              <a:t>frio</a:t>
            </a:r>
            <a:r>
              <a:rPr lang="en-US" sz="1400" b="0" dirty="0" smtClean="0"/>
              <a:t> </a:t>
            </a:r>
            <a:r>
              <a:rPr lang="en-US" sz="1400" b="0" dirty="0" err="1" smtClean="0"/>
              <a:t>ao</a:t>
            </a:r>
            <a:r>
              <a:rPr lang="en-US" sz="1400" b="0" dirty="0" smtClean="0"/>
              <a:t> </a:t>
            </a:r>
            <a:r>
              <a:rPr lang="en-US" sz="1400" b="0" dirty="0" err="1" smtClean="0"/>
              <a:t>redor</a:t>
            </a:r>
            <a:r>
              <a:rPr lang="en-US" sz="1400" b="0" dirty="0" smtClean="0"/>
              <a:t>, </a:t>
            </a:r>
            <a:r>
              <a:rPr lang="en-US" sz="1400" b="0" dirty="0" err="1" smtClean="0"/>
              <a:t>sobe</a:t>
            </a:r>
            <a:r>
              <a:rPr lang="en-US" sz="1400" b="0" dirty="0" smtClean="0"/>
              <a:t> </a:t>
            </a:r>
            <a:r>
              <a:rPr lang="en-US" sz="1400" b="0" dirty="0" err="1" smtClean="0"/>
              <a:t>até</a:t>
            </a:r>
            <a:r>
              <a:rPr lang="en-US" sz="1400" b="0" dirty="0" smtClean="0"/>
              <a:t> </a:t>
            </a:r>
            <a:r>
              <a:rPr lang="en-US" sz="1400" b="0" dirty="0" err="1" smtClean="0"/>
              <a:t>que</a:t>
            </a:r>
            <a:r>
              <a:rPr lang="en-US" sz="1400" b="0" dirty="0" smtClean="0"/>
              <a:t> </a:t>
            </a:r>
            <a:r>
              <a:rPr lang="en-US" sz="1400" b="0" dirty="0" err="1" smtClean="0"/>
              <a:t>alcança</a:t>
            </a:r>
            <a:r>
              <a:rPr lang="en-US" sz="1400" b="0" dirty="0" smtClean="0"/>
              <a:t> um </a:t>
            </a:r>
            <a:r>
              <a:rPr lang="en-US" sz="1400" b="0" dirty="0" err="1" smtClean="0"/>
              <a:t>nível</a:t>
            </a:r>
            <a:r>
              <a:rPr lang="en-US" sz="1400" b="0" dirty="0" smtClean="0"/>
              <a:t> </a:t>
            </a:r>
            <a:r>
              <a:rPr lang="en-US" sz="1400" b="0" dirty="0" err="1" smtClean="0"/>
              <a:t>em</a:t>
            </a:r>
            <a:r>
              <a:rPr lang="en-US" sz="1400" b="0" dirty="0" smtClean="0"/>
              <a:t> </a:t>
            </a:r>
            <a:r>
              <a:rPr lang="en-US" sz="1400" b="0" dirty="0" err="1" smtClean="0"/>
              <a:t>que</a:t>
            </a:r>
            <a:r>
              <a:rPr lang="en-US" sz="1400" b="0" dirty="0" smtClean="0"/>
              <a:t> </a:t>
            </a:r>
            <a:r>
              <a:rPr lang="en-US" sz="1400" b="0" dirty="0" err="1" smtClean="0"/>
              <a:t>não</a:t>
            </a:r>
            <a:r>
              <a:rPr lang="en-US" sz="1400" b="0" dirty="0" smtClean="0"/>
              <a:t> </a:t>
            </a:r>
            <a:r>
              <a:rPr lang="en-US" sz="1400" b="0" dirty="0" err="1" smtClean="0"/>
              <a:t>há</a:t>
            </a:r>
            <a:r>
              <a:rPr lang="en-US" sz="1400" b="0" dirty="0" smtClean="0"/>
              <a:t> </a:t>
            </a:r>
            <a:r>
              <a:rPr lang="en-US" sz="1400" b="0" dirty="0" err="1" smtClean="0"/>
              <a:t>mais</a:t>
            </a:r>
            <a:r>
              <a:rPr lang="en-US" sz="1400" b="0" dirty="0" smtClean="0"/>
              <a:t> </a:t>
            </a:r>
            <a:r>
              <a:rPr lang="en-US" sz="1400" b="0" dirty="0" err="1" smtClean="0"/>
              <a:t>diferença</a:t>
            </a:r>
            <a:r>
              <a:rPr lang="en-US" sz="1400" b="0" dirty="0" smtClean="0"/>
              <a:t> de </a:t>
            </a:r>
            <a:r>
              <a:rPr lang="en-US" sz="1400" b="0" dirty="0" err="1" smtClean="0"/>
              <a:t>temperatura</a:t>
            </a:r>
            <a:r>
              <a:rPr lang="en-US" sz="1400" b="0" dirty="0" smtClean="0"/>
              <a:t> entre </a:t>
            </a:r>
            <a:r>
              <a:rPr lang="en-US" sz="1400" b="0" dirty="0" err="1" smtClean="0"/>
              <a:t>este</a:t>
            </a:r>
            <a:r>
              <a:rPr lang="en-US" sz="1400" b="0" dirty="0" smtClean="0"/>
              <a:t> </a:t>
            </a:r>
            <a:r>
              <a:rPr lang="en-US" sz="1400" b="0" dirty="0" err="1" smtClean="0"/>
              <a:t>ar</a:t>
            </a:r>
            <a:r>
              <a:rPr lang="en-US" sz="1400" b="0" dirty="0" smtClean="0"/>
              <a:t> e o </a:t>
            </a:r>
            <a:r>
              <a:rPr lang="en-US" sz="1400" b="0" dirty="0" err="1" smtClean="0"/>
              <a:t>ar</a:t>
            </a:r>
            <a:r>
              <a:rPr lang="en-US" sz="1400" b="0" dirty="0" smtClean="0"/>
              <a:t> </a:t>
            </a:r>
            <a:r>
              <a:rPr lang="en-US" sz="1400" b="0" dirty="0" err="1" smtClean="0"/>
              <a:t>ao</a:t>
            </a:r>
            <a:r>
              <a:rPr lang="en-US" sz="1400" b="0" dirty="0" smtClean="0"/>
              <a:t> </a:t>
            </a:r>
            <a:r>
              <a:rPr lang="en-US" sz="1400" b="0" dirty="0" err="1" smtClean="0"/>
              <a:t>redor</a:t>
            </a:r>
            <a:r>
              <a:rPr lang="en-US" sz="1400" b="0" dirty="0" smtClean="0"/>
              <a:t>.</a:t>
            </a:r>
          </a:p>
          <a:p>
            <a:endParaRPr lang="en-US" sz="1400" b="0" dirty="0" smtClean="0"/>
          </a:p>
          <a:p>
            <a:endParaRPr lang="en-US" sz="1400" b="0" dirty="0" smtClean="0"/>
          </a:p>
        </p:txBody>
      </p:sp>
      <p:sp>
        <p:nvSpPr>
          <p:cNvPr id="6" name="Text Placeholder 4"/>
          <p:cNvSpPr txBox="1">
            <a:spLocks/>
          </p:cNvSpPr>
          <p:nvPr/>
        </p:nvSpPr>
        <p:spPr bwMode="auto">
          <a:xfrm>
            <a:off x="5330757" y="3124200"/>
            <a:ext cx="3813243" cy="3048000"/>
          </a:xfrm>
          <a:prstGeom prst="rect">
            <a:avLst/>
          </a:prstGeom>
          <a:noFill/>
          <a:ln>
            <a:miter lim="800000"/>
            <a:headEnd/>
            <a:tailEnd/>
          </a:ln>
        </p:spPr>
        <p:txBody>
          <a:bodyPr vert="horz" wrap="square" lIns="0" tIns="0" rIns="0" bIns="0" numCol="1" anchor="t" anchorCtr="0" compatLnSpc="1">
            <a:prstTxWarp prst="textNoShape">
              <a:avLst/>
            </a:prstTxWarp>
          </a:bodyPr>
          <a:lstStyle/>
          <a:p>
            <a:r>
              <a:rPr lang="en-US" sz="1400" b="1" dirty="0" smtClean="0">
                <a:solidFill>
                  <a:schemeClr val="bg1">
                    <a:lumMod val="50000"/>
                  </a:schemeClr>
                </a:solidFill>
              </a:rPr>
              <a:t>Frequently Asked Question – O FAAST </a:t>
            </a:r>
            <a:r>
              <a:rPr lang="en-US" sz="1400" b="1" dirty="0" err="1" smtClean="0">
                <a:solidFill>
                  <a:schemeClr val="bg1">
                    <a:lumMod val="50000"/>
                  </a:schemeClr>
                </a:solidFill>
              </a:rPr>
              <a:t>indica</a:t>
            </a:r>
            <a:r>
              <a:rPr lang="en-US" sz="1400" b="1" dirty="0" smtClean="0">
                <a:solidFill>
                  <a:schemeClr val="bg1">
                    <a:lumMod val="50000"/>
                  </a:schemeClr>
                </a:solidFill>
              </a:rPr>
              <a:t> </a:t>
            </a:r>
            <a:r>
              <a:rPr lang="en-US" sz="1400" b="1" dirty="0" err="1" smtClean="0">
                <a:solidFill>
                  <a:schemeClr val="bg1">
                    <a:lumMod val="50000"/>
                  </a:schemeClr>
                </a:solidFill>
              </a:rPr>
              <a:t>problemas</a:t>
            </a:r>
            <a:r>
              <a:rPr lang="en-US" sz="1400" b="1" dirty="0" smtClean="0">
                <a:solidFill>
                  <a:schemeClr val="bg1">
                    <a:lumMod val="50000"/>
                  </a:schemeClr>
                </a:solidFill>
              </a:rPr>
              <a:t> de </a:t>
            </a:r>
            <a:r>
              <a:rPr lang="en-US" sz="1400" b="1" dirty="0" err="1" smtClean="0">
                <a:solidFill>
                  <a:schemeClr val="bg1">
                    <a:lumMod val="50000"/>
                  </a:schemeClr>
                </a:solidFill>
              </a:rPr>
              <a:t>estratificação</a:t>
            </a:r>
            <a:r>
              <a:rPr lang="en-US" sz="1400" b="1" dirty="0" smtClean="0">
                <a:solidFill>
                  <a:schemeClr val="bg1">
                    <a:lumMod val="50000"/>
                  </a:schemeClr>
                </a:solidFill>
              </a:rPr>
              <a:t>?</a:t>
            </a:r>
          </a:p>
          <a:p>
            <a:endParaRPr lang="en-US" sz="1400" b="1" dirty="0" smtClean="0">
              <a:solidFill>
                <a:schemeClr val="bg1">
                  <a:lumMod val="50000"/>
                </a:schemeClr>
              </a:solidFill>
            </a:endParaRPr>
          </a:p>
          <a:p>
            <a:r>
              <a:rPr lang="en-US" sz="1400" dirty="0" err="1" smtClean="0">
                <a:solidFill>
                  <a:schemeClr val="bg1">
                    <a:lumMod val="50000"/>
                  </a:schemeClr>
                </a:solidFill>
              </a:rPr>
              <a:t>Sim</a:t>
            </a:r>
            <a:r>
              <a:rPr lang="en-US" sz="1400" dirty="0" smtClean="0">
                <a:solidFill>
                  <a:schemeClr val="bg1">
                    <a:lumMod val="50000"/>
                  </a:schemeClr>
                </a:solidFill>
              </a:rPr>
              <a:t>, </a:t>
            </a:r>
            <a:r>
              <a:rPr lang="en-US" sz="1400" dirty="0" err="1" smtClean="0">
                <a:solidFill>
                  <a:schemeClr val="bg1">
                    <a:lumMod val="50000"/>
                  </a:schemeClr>
                </a:solidFill>
              </a:rPr>
              <a:t>estratificação</a:t>
            </a:r>
            <a:r>
              <a:rPr lang="en-US" sz="1400" dirty="0" smtClean="0">
                <a:solidFill>
                  <a:schemeClr val="bg1">
                    <a:lumMod val="50000"/>
                  </a:schemeClr>
                </a:solidFill>
              </a:rPr>
              <a:t> </a:t>
            </a:r>
            <a:r>
              <a:rPr lang="en-US" sz="1400" dirty="0" err="1" smtClean="0">
                <a:solidFill>
                  <a:schemeClr val="bg1">
                    <a:lumMod val="50000"/>
                  </a:schemeClr>
                </a:solidFill>
              </a:rPr>
              <a:t>ocorre</a:t>
            </a:r>
            <a:r>
              <a:rPr lang="en-US" sz="1400" dirty="0" smtClean="0">
                <a:solidFill>
                  <a:schemeClr val="bg1">
                    <a:lumMod val="50000"/>
                  </a:schemeClr>
                </a:solidFill>
              </a:rPr>
              <a:t> </a:t>
            </a:r>
            <a:r>
              <a:rPr lang="en-US" sz="1400" dirty="0" err="1" smtClean="0">
                <a:solidFill>
                  <a:schemeClr val="bg1">
                    <a:lumMod val="50000"/>
                  </a:schemeClr>
                </a:solidFill>
              </a:rPr>
              <a:t>quando</a:t>
            </a:r>
            <a:r>
              <a:rPr lang="en-US" sz="1400" dirty="0" smtClean="0">
                <a:solidFill>
                  <a:schemeClr val="bg1">
                    <a:lumMod val="50000"/>
                  </a:schemeClr>
                </a:solidFill>
              </a:rPr>
              <a:t> a </a:t>
            </a:r>
            <a:r>
              <a:rPr lang="en-US" sz="1400" dirty="0" err="1" smtClean="0">
                <a:solidFill>
                  <a:schemeClr val="bg1">
                    <a:lumMod val="50000"/>
                  </a:schemeClr>
                </a:solidFill>
              </a:rPr>
              <a:t>fumaça</a:t>
            </a:r>
            <a:r>
              <a:rPr lang="en-US" sz="1400" dirty="0" smtClean="0">
                <a:solidFill>
                  <a:schemeClr val="bg1">
                    <a:lumMod val="50000"/>
                  </a:schemeClr>
                </a:solidFill>
              </a:rPr>
              <a:t> </a:t>
            </a:r>
            <a:r>
              <a:rPr lang="en-US" sz="1400" dirty="0" err="1" smtClean="0">
                <a:solidFill>
                  <a:schemeClr val="bg1">
                    <a:lumMod val="50000"/>
                  </a:schemeClr>
                </a:solidFill>
              </a:rPr>
              <a:t>esfria</a:t>
            </a:r>
            <a:r>
              <a:rPr lang="en-US" sz="1400" dirty="0" smtClean="0">
                <a:solidFill>
                  <a:schemeClr val="bg1">
                    <a:lumMod val="50000"/>
                  </a:schemeClr>
                </a:solidFill>
              </a:rPr>
              <a:t> a </a:t>
            </a:r>
            <a:r>
              <a:rPr lang="en-US" sz="1400" dirty="0" err="1" smtClean="0">
                <a:solidFill>
                  <a:schemeClr val="bg1">
                    <a:lumMod val="50000"/>
                  </a:schemeClr>
                </a:solidFill>
              </a:rPr>
              <a:t>uma</a:t>
            </a:r>
            <a:r>
              <a:rPr lang="en-US" sz="1400" dirty="0" smtClean="0">
                <a:solidFill>
                  <a:schemeClr val="bg1">
                    <a:lumMod val="50000"/>
                  </a:schemeClr>
                </a:solidFill>
              </a:rPr>
              <a:t> </a:t>
            </a:r>
            <a:r>
              <a:rPr lang="en-US" sz="1400" dirty="0" err="1" smtClean="0">
                <a:solidFill>
                  <a:schemeClr val="bg1">
                    <a:lumMod val="50000"/>
                  </a:schemeClr>
                </a:solidFill>
              </a:rPr>
              <a:t>temperatura</a:t>
            </a:r>
            <a:r>
              <a:rPr lang="en-US" sz="1400" dirty="0" smtClean="0">
                <a:solidFill>
                  <a:schemeClr val="bg1">
                    <a:lumMod val="50000"/>
                  </a:schemeClr>
                </a:solidFill>
              </a:rPr>
              <a:t> </a:t>
            </a:r>
            <a:r>
              <a:rPr lang="en-US" sz="1400" dirty="0" err="1" smtClean="0">
                <a:solidFill>
                  <a:schemeClr val="bg1">
                    <a:lumMod val="50000"/>
                  </a:schemeClr>
                </a:solidFill>
              </a:rPr>
              <a:t>igual</a:t>
            </a:r>
            <a:r>
              <a:rPr lang="en-US" sz="1400" dirty="0" smtClean="0">
                <a:solidFill>
                  <a:schemeClr val="bg1">
                    <a:lumMod val="50000"/>
                  </a:schemeClr>
                </a:solidFill>
              </a:rPr>
              <a:t> </a:t>
            </a:r>
            <a:r>
              <a:rPr lang="en-US" sz="1400" dirty="0" err="1" smtClean="0">
                <a:solidFill>
                  <a:schemeClr val="bg1">
                    <a:lumMod val="50000"/>
                  </a:schemeClr>
                </a:solidFill>
              </a:rPr>
              <a:t>ao</a:t>
            </a:r>
            <a:r>
              <a:rPr lang="en-US" sz="1400" dirty="0" smtClean="0">
                <a:solidFill>
                  <a:schemeClr val="bg1">
                    <a:lumMod val="50000"/>
                  </a:schemeClr>
                </a:solidFill>
              </a:rPr>
              <a:t> </a:t>
            </a:r>
            <a:r>
              <a:rPr lang="en-US" sz="1400" dirty="0" err="1" smtClean="0">
                <a:solidFill>
                  <a:schemeClr val="bg1">
                    <a:lumMod val="50000"/>
                  </a:schemeClr>
                </a:solidFill>
              </a:rPr>
              <a:t>seu</a:t>
            </a:r>
            <a:r>
              <a:rPr lang="en-US" sz="1400" dirty="0" smtClean="0">
                <a:solidFill>
                  <a:schemeClr val="bg1">
                    <a:lumMod val="50000"/>
                  </a:schemeClr>
                </a:solidFill>
              </a:rPr>
              <a:t> </a:t>
            </a:r>
            <a:r>
              <a:rPr lang="en-US" sz="1400" dirty="0" err="1" smtClean="0">
                <a:solidFill>
                  <a:schemeClr val="bg1">
                    <a:lumMod val="50000"/>
                  </a:schemeClr>
                </a:solidFill>
              </a:rPr>
              <a:t>redor</a:t>
            </a:r>
            <a:r>
              <a:rPr lang="en-US" sz="1400" dirty="0" smtClean="0">
                <a:solidFill>
                  <a:schemeClr val="bg1">
                    <a:lumMod val="50000"/>
                  </a:schemeClr>
                </a:solidFill>
              </a:rPr>
              <a:t>. Para </a:t>
            </a:r>
            <a:r>
              <a:rPr lang="en-US" sz="1400" dirty="0" err="1" smtClean="0">
                <a:solidFill>
                  <a:schemeClr val="bg1">
                    <a:lumMod val="50000"/>
                  </a:schemeClr>
                </a:solidFill>
              </a:rPr>
              <a:t>sobrepor</a:t>
            </a:r>
            <a:r>
              <a:rPr lang="en-US" sz="1400" dirty="0" smtClean="0">
                <a:solidFill>
                  <a:schemeClr val="bg1">
                    <a:lumMod val="50000"/>
                  </a:schemeClr>
                </a:solidFill>
              </a:rPr>
              <a:t> </a:t>
            </a:r>
            <a:r>
              <a:rPr lang="en-US" sz="1400" dirty="0" err="1" smtClean="0">
                <a:solidFill>
                  <a:schemeClr val="bg1">
                    <a:lumMod val="50000"/>
                  </a:schemeClr>
                </a:solidFill>
              </a:rPr>
              <a:t>este</a:t>
            </a:r>
            <a:r>
              <a:rPr lang="en-US" sz="1400" dirty="0" smtClean="0">
                <a:solidFill>
                  <a:schemeClr val="bg1">
                    <a:lumMod val="50000"/>
                  </a:schemeClr>
                </a:solidFill>
              </a:rPr>
              <a:t> </a:t>
            </a:r>
            <a:r>
              <a:rPr lang="en-US" sz="1400" dirty="0" err="1" smtClean="0">
                <a:solidFill>
                  <a:schemeClr val="bg1">
                    <a:lumMod val="50000"/>
                  </a:schemeClr>
                </a:solidFill>
              </a:rPr>
              <a:t>efeito</a:t>
            </a:r>
            <a:r>
              <a:rPr lang="en-US" sz="1400" dirty="0" smtClean="0">
                <a:solidFill>
                  <a:schemeClr val="bg1">
                    <a:lumMod val="50000"/>
                  </a:schemeClr>
                </a:solidFill>
              </a:rPr>
              <a:t> de </a:t>
            </a:r>
            <a:r>
              <a:rPr lang="en-US" sz="1400" dirty="0" err="1" smtClean="0">
                <a:solidFill>
                  <a:schemeClr val="bg1">
                    <a:lumMod val="50000"/>
                  </a:schemeClr>
                </a:solidFill>
              </a:rPr>
              <a:t>estratificação</a:t>
            </a:r>
            <a:r>
              <a:rPr lang="en-US" sz="1400" dirty="0" smtClean="0">
                <a:solidFill>
                  <a:schemeClr val="bg1">
                    <a:lumMod val="50000"/>
                  </a:schemeClr>
                </a:solidFill>
              </a:rPr>
              <a:t>, </a:t>
            </a:r>
            <a:r>
              <a:rPr lang="en-US" sz="1400" dirty="0" err="1" smtClean="0">
                <a:solidFill>
                  <a:schemeClr val="bg1">
                    <a:lumMod val="50000"/>
                  </a:schemeClr>
                </a:solidFill>
              </a:rPr>
              <a:t>estabeleça</a:t>
            </a:r>
            <a:r>
              <a:rPr lang="en-US" sz="1400" dirty="0" smtClean="0">
                <a:solidFill>
                  <a:schemeClr val="bg1">
                    <a:lumMod val="50000"/>
                  </a:schemeClr>
                </a:solidFill>
              </a:rPr>
              <a:t> </a:t>
            </a:r>
            <a:r>
              <a:rPr lang="en-US" sz="1400" dirty="0" err="1" smtClean="0">
                <a:solidFill>
                  <a:schemeClr val="bg1">
                    <a:lumMod val="50000"/>
                  </a:schemeClr>
                </a:solidFill>
              </a:rPr>
              <a:t>furos</a:t>
            </a:r>
            <a:r>
              <a:rPr lang="en-US" sz="1400" dirty="0" smtClean="0">
                <a:solidFill>
                  <a:schemeClr val="bg1">
                    <a:lumMod val="50000"/>
                  </a:schemeClr>
                </a:solidFill>
              </a:rPr>
              <a:t> de </a:t>
            </a:r>
            <a:r>
              <a:rPr lang="en-US" sz="1400" dirty="0" err="1" smtClean="0">
                <a:solidFill>
                  <a:schemeClr val="bg1">
                    <a:lumMod val="50000"/>
                  </a:schemeClr>
                </a:solidFill>
              </a:rPr>
              <a:t>amostragem</a:t>
            </a:r>
            <a:r>
              <a:rPr lang="en-US" sz="1400" dirty="0" smtClean="0">
                <a:solidFill>
                  <a:schemeClr val="bg1">
                    <a:lumMod val="50000"/>
                  </a:schemeClr>
                </a:solidFill>
              </a:rPr>
              <a:t> </a:t>
            </a:r>
            <a:r>
              <a:rPr lang="en-US" sz="1400" dirty="0" err="1" smtClean="0">
                <a:solidFill>
                  <a:schemeClr val="bg1">
                    <a:lumMod val="50000"/>
                  </a:schemeClr>
                </a:solidFill>
              </a:rPr>
              <a:t>na</a:t>
            </a:r>
            <a:r>
              <a:rPr lang="en-US" sz="1400" dirty="0" smtClean="0">
                <a:solidFill>
                  <a:schemeClr val="bg1">
                    <a:lumMod val="50000"/>
                  </a:schemeClr>
                </a:solidFill>
              </a:rPr>
              <a:t> </a:t>
            </a:r>
            <a:r>
              <a:rPr lang="en-US" sz="1400" dirty="0" err="1" smtClean="0">
                <a:solidFill>
                  <a:schemeClr val="bg1">
                    <a:lumMod val="50000"/>
                  </a:schemeClr>
                </a:solidFill>
              </a:rPr>
              <a:t>tubulação</a:t>
            </a:r>
            <a:r>
              <a:rPr lang="en-US" sz="1400" dirty="0" smtClean="0">
                <a:solidFill>
                  <a:schemeClr val="bg1">
                    <a:lumMod val="50000"/>
                  </a:schemeClr>
                </a:solidFill>
              </a:rPr>
              <a:t> </a:t>
            </a:r>
            <a:r>
              <a:rPr lang="en-US" sz="1400" dirty="0" err="1" smtClean="0">
                <a:solidFill>
                  <a:schemeClr val="bg1">
                    <a:lumMod val="50000"/>
                  </a:schemeClr>
                </a:solidFill>
              </a:rPr>
              <a:t>conforme</a:t>
            </a:r>
            <a:r>
              <a:rPr lang="en-US" sz="1400" dirty="0" smtClean="0">
                <a:solidFill>
                  <a:schemeClr val="bg1">
                    <a:lumMod val="50000"/>
                  </a:schemeClr>
                </a:solidFill>
              </a:rPr>
              <a:t> </a:t>
            </a:r>
            <a:r>
              <a:rPr lang="en-US" sz="1400" dirty="0" err="1" smtClean="0">
                <a:solidFill>
                  <a:schemeClr val="bg1">
                    <a:lumMod val="50000"/>
                  </a:schemeClr>
                </a:solidFill>
              </a:rPr>
              <a:t>ele</a:t>
            </a:r>
            <a:r>
              <a:rPr lang="en-US" sz="1400" dirty="0" smtClean="0">
                <a:solidFill>
                  <a:schemeClr val="bg1">
                    <a:lumMod val="50000"/>
                  </a:schemeClr>
                </a:solidFill>
              </a:rPr>
              <a:t> </a:t>
            </a:r>
            <a:r>
              <a:rPr lang="en-US" sz="1400" dirty="0" err="1" smtClean="0">
                <a:solidFill>
                  <a:schemeClr val="bg1">
                    <a:lumMod val="50000"/>
                  </a:schemeClr>
                </a:solidFill>
              </a:rPr>
              <a:t>percorre</a:t>
            </a:r>
            <a:r>
              <a:rPr lang="en-US" sz="1400" dirty="0" smtClean="0">
                <a:solidFill>
                  <a:schemeClr val="bg1">
                    <a:lumMod val="50000"/>
                  </a:schemeClr>
                </a:solidFill>
              </a:rPr>
              <a:t> </a:t>
            </a:r>
            <a:r>
              <a:rPr lang="en-US" sz="1400" dirty="0" err="1" smtClean="0">
                <a:solidFill>
                  <a:schemeClr val="bg1">
                    <a:lumMod val="50000"/>
                  </a:schemeClr>
                </a:solidFill>
              </a:rPr>
              <a:t>verticalmente</a:t>
            </a:r>
            <a:r>
              <a:rPr lang="en-US" sz="1400" dirty="0" smtClean="0">
                <a:solidFill>
                  <a:schemeClr val="bg1">
                    <a:lumMod val="50000"/>
                  </a:schemeClr>
                </a:solidFill>
              </a:rPr>
              <a:t> </a:t>
            </a:r>
            <a:r>
              <a:rPr lang="en-US" sz="1400" dirty="0" err="1" smtClean="0">
                <a:solidFill>
                  <a:schemeClr val="bg1">
                    <a:lumMod val="50000"/>
                  </a:schemeClr>
                </a:solidFill>
              </a:rPr>
              <a:t>pela</a:t>
            </a:r>
            <a:r>
              <a:rPr lang="en-US" sz="1400" dirty="0" smtClean="0">
                <a:solidFill>
                  <a:schemeClr val="bg1">
                    <a:lumMod val="50000"/>
                  </a:schemeClr>
                </a:solidFill>
              </a:rPr>
              <a:t> </a:t>
            </a:r>
            <a:r>
              <a:rPr lang="en-US" sz="1400" dirty="0" err="1" smtClean="0">
                <a:solidFill>
                  <a:schemeClr val="bg1">
                    <a:lumMod val="50000"/>
                  </a:schemeClr>
                </a:solidFill>
              </a:rPr>
              <a:t>parede</a:t>
            </a:r>
            <a:r>
              <a:rPr lang="en-US" sz="1400" dirty="0" smtClean="0">
                <a:solidFill>
                  <a:schemeClr val="bg1">
                    <a:lumMod val="50000"/>
                  </a:schemeClr>
                </a:solidFill>
              </a:rPr>
              <a:t>. È </a:t>
            </a:r>
            <a:r>
              <a:rPr lang="en-US" sz="1400" dirty="0" err="1" smtClean="0">
                <a:solidFill>
                  <a:schemeClr val="bg1">
                    <a:lumMod val="50000"/>
                  </a:schemeClr>
                </a:solidFill>
              </a:rPr>
              <a:t>recomendado</a:t>
            </a:r>
            <a:r>
              <a:rPr lang="en-US" sz="1400" dirty="0" smtClean="0">
                <a:solidFill>
                  <a:schemeClr val="bg1">
                    <a:lumMod val="50000"/>
                  </a:schemeClr>
                </a:solidFill>
              </a:rPr>
              <a:t> </a:t>
            </a:r>
            <a:r>
              <a:rPr lang="en-US" sz="1400" dirty="0" err="1" smtClean="0">
                <a:solidFill>
                  <a:schemeClr val="bg1">
                    <a:lumMod val="50000"/>
                  </a:schemeClr>
                </a:solidFill>
              </a:rPr>
              <a:t>estabelecer</a:t>
            </a:r>
            <a:r>
              <a:rPr lang="en-US" sz="1400" dirty="0" smtClean="0">
                <a:solidFill>
                  <a:schemeClr val="bg1">
                    <a:lumMod val="50000"/>
                  </a:schemeClr>
                </a:solidFill>
              </a:rPr>
              <a:t> </a:t>
            </a:r>
            <a:r>
              <a:rPr lang="en-US" sz="1400" dirty="0" err="1" smtClean="0">
                <a:solidFill>
                  <a:schemeClr val="bg1">
                    <a:lumMod val="50000"/>
                  </a:schemeClr>
                </a:solidFill>
              </a:rPr>
              <a:t>furos</a:t>
            </a:r>
            <a:r>
              <a:rPr lang="en-US" sz="1400" dirty="0" smtClean="0">
                <a:solidFill>
                  <a:schemeClr val="bg1">
                    <a:lumMod val="50000"/>
                  </a:schemeClr>
                </a:solidFill>
              </a:rPr>
              <a:t> de </a:t>
            </a:r>
            <a:r>
              <a:rPr lang="en-US" sz="1400" dirty="0" err="1" smtClean="0">
                <a:solidFill>
                  <a:schemeClr val="bg1">
                    <a:lumMod val="50000"/>
                  </a:schemeClr>
                </a:solidFill>
              </a:rPr>
              <a:t>amostragem</a:t>
            </a:r>
            <a:r>
              <a:rPr lang="en-US" sz="1400" dirty="0" smtClean="0">
                <a:solidFill>
                  <a:schemeClr val="bg1">
                    <a:lumMod val="50000"/>
                  </a:schemeClr>
                </a:solidFill>
              </a:rPr>
              <a:t> </a:t>
            </a:r>
            <a:r>
              <a:rPr lang="en-US" sz="1400" dirty="0" err="1" smtClean="0">
                <a:solidFill>
                  <a:schemeClr val="bg1">
                    <a:lumMod val="50000"/>
                  </a:schemeClr>
                </a:solidFill>
              </a:rPr>
              <a:t>para</a:t>
            </a:r>
            <a:r>
              <a:rPr lang="en-US" sz="1400" dirty="0" smtClean="0">
                <a:solidFill>
                  <a:schemeClr val="bg1">
                    <a:lumMod val="50000"/>
                  </a:schemeClr>
                </a:solidFill>
              </a:rPr>
              <a:t> </a:t>
            </a:r>
            <a:r>
              <a:rPr lang="en-US" sz="1400" dirty="0" err="1" smtClean="0">
                <a:solidFill>
                  <a:schemeClr val="bg1">
                    <a:lumMod val="50000"/>
                  </a:schemeClr>
                </a:solidFill>
              </a:rPr>
              <a:t>estratificação</a:t>
            </a:r>
            <a:r>
              <a:rPr lang="en-US" sz="1400" dirty="0" smtClean="0">
                <a:solidFill>
                  <a:schemeClr val="bg1">
                    <a:lumMod val="50000"/>
                  </a:schemeClr>
                </a:solidFill>
              </a:rPr>
              <a:t> </a:t>
            </a:r>
            <a:r>
              <a:rPr lang="en-US" sz="1400" dirty="0" err="1" smtClean="0">
                <a:solidFill>
                  <a:schemeClr val="bg1">
                    <a:lumMod val="50000"/>
                  </a:schemeClr>
                </a:solidFill>
              </a:rPr>
              <a:t>quando</a:t>
            </a:r>
            <a:r>
              <a:rPr lang="en-US" sz="1400" dirty="0" smtClean="0">
                <a:solidFill>
                  <a:schemeClr val="bg1">
                    <a:lumMod val="50000"/>
                  </a:schemeClr>
                </a:solidFill>
              </a:rPr>
              <a:t> a </a:t>
            </a:r>
            <a:r>
              <a:rPr lang="en-US" sz="1400" dirty="0" err="1" smtClean="0">
                <a:solidFill>
                  <a:schemeClr val="bg1">
                    <a:lumMod val="50000"/>
                  </a:schemeClr>
                </a:solidFill>
              </a:rPr>
              <a:t>altura</a:t>
            </a:r>
            <a:r>
              <a:rPr lang="en-US" sz="1400" dirty="0" smtClean="0">
                <a:solidFill>
                  <a:schemeClr val="bg1">
                    <a:lumMod val="50000"/>
                  </a:schemeClr>
                </a:solidFill>
              </a:rPr>
              <a:t> do </a:t>
            </a:r>
            <a:r>
              <a:rPr lang="en-US" sz="1400" dirty="0" err="1" smtClean="0">
                <a:solidFill>
                  <a:schemeClr val="bg1">
                    <a:lumMod val="50000"/>
                  </a:schemeClr>
                </a:solidFill>
              </a:rPr>
              <a:t>teto</a:t>
            </a:r>
            <a:r>
              <a:rPr lang="en-US" sz="1400" dirty="0" smtClean="0">
                <a:solidFill>
                  <a:schemeClr val="bg1">
                    <a:lumMod val="50000"/>
                  </a:schemeClr>
                </a:solidFill>
              </a:rPr>
              <a:t> </a:t>
            </a:r>
            <a:r>
              <a:rPr lang="en-US" sz="1400" dirty="0" err="1" smtClean="0">
                <a:solidFill>
                  <a:schemeClr val="bg1">
                    <a:lumMod val="50000"/>
                  </a:schemeClr>
                </a:solidFill>
              </a:rPr>
              <a:t>excede</a:t>
            </a:r>
            <a:r>
              <a:rPr lang="en-US" sz="1400" dirty="0" smtClean="0">
                <a:solidFill>
                  <a:schemeClr val="bg1">
                    <a:lumMod val="50000"/>
                  </a:schemeClr>
                </a:solidFill>
              </a:rPr>
              <a:t> 30 </a:t>
            </a:r>
            <a:r>
              <a:rPr lang="en-US" sz="1400" dirty="0" err="1" smtClean="0">
                <a:solidFill>
                  <a:schemeClr val="bg1">
                    <a:lumMod val="50000"/>
                  </a:schemeClr>
                </a:solidFill>
              </a:rPr>
              <a:t>pés</a:t>
            </a:r>
            <a:r>
              <a:rPr lang="en-US" sz="1400" dirty="0" smtClean="0">
                <a:solidFill>
                  <a:schemeClr val="bg1">
                    <a:lumMod val="50000"/>
                  </a:schemeClr>
                </a:solidFill>
              </a:rPr>
              <a:t> </a:t>
            </a:r>
            <a:r>
              <a:rPr lang="en-US" sz="1400" dirty="0" err="1" smtClean="0">
                <a:solidFill>
                  <a:schemeClr val="bg1">
                    <a:lumMod val="50000"/>
                  </a:schemeClr>
                </a:solidFill>
              </a:rPr>
              <a:t>ou</a:t>
            </a:r>
            <a:r>
              <a:rPr lang="en-US" sz="1400" dirty="0" smtClean="0">
                <a:solidFill>
                  <a:schemeClr val="bg1">
                    <a:lumMod val="50000"/>
                  </a:schemeClr>
                </a:solidFill>
              </a:rPr>
              <a:t> </a:t>
            </a:r>
            <a:r>
              <a:rPr lang="en-US" sz="1400" dirty="0" err="1" smtClean="0">
                <a:solidFill>
                  <a:schemeClr val="bg1">
                    <a:lumMod val="50000"/>
                  </a:schemeClr>
                </a:solidFill>
              </a:rPr>
              <a:t>quando</a:t>
            </a:r>
            <a:r>
              <a:rPr lang="en-US" sz="1400" dirty="0" smtClean="0">
                <a:solidFill>
                  <a:schemeClr val="bg1">
                    <a:lumMod val="50000"/>
                  </a:schemeClr>
                </a:solidFill>
              </a:rPr>
              <a:t> </a:t>
            </a:r>
            <a:r>
              <a:rPr lang="en-US" sz="1400" dirty="0" err="1" smtClean="0">
                <a:solidFill>
                  <a:schemeClr val="bg1">
                    <a:lumMod val="50000"/>
                  </a:schemeClr>
                </a:solidFill>
              </a:rPr>
              <a:t>há</a:t>
            </a:r>
            <a:r>
              <a:rPr lang="en-US" sz="1400" dirty="0" smtClean="0">
                <a:solidFill>
                  <a:schemeClr val="bg1">
                    <a:lumMod val="50000"/>
                  </a:schemeClr>
                </a:solidFill>
              </a:rPr>
              <a:t> </a:t>
            </a:r>
            <a:r>
              <a:rPr lang="en-US" sz="1400" dirty="0" err="1" smtClean="0">
                <a:solidFill>
                  <a:schemeClr val="bg1">
                    <a:lumMod val="50000"/>
                  </a:schemeClr>
                </a:solidFill>
              </a:rPr>
              <a:t>elevação</a:t>
            </a:r>
            <a:r>
              <a:rPr lang="en-US" sz="1400" dirty="0" smtClean="0">
                <a:solidFill>
                  <a:schemeClr val="bg1">
                    <a:lumMod val="50000"/>
                  </a:schemeClr>
                </a:solidFill>
              </a:rPr>
              <a:t> de </a:t>
            </a:r>
            <a:r>
              <a:rPr lang="en-US" sz="1400" dirty="0" err="1" smtClean="0">
                <a:solidFill>
                  <a:schemeClr val="bg1">
                    <a:lumMod val="50000"/>
                  </a:schemeClr>
                </a:solidFill>
              </a:rPr>
              <a:t>teto</a:t>
            </a:r>
            <a:r>
              <a:rPr lang="en-US" sz="1400" dirty="0" smtClean="0">
                <a:solidFill>
                  <a:schemeClr val="bg1">
                    <a:lumMod val="50000"/>
                  </a:schemeClr>
                </a:solidFill>
              </a:rPr>
              <a:t>, </a:t>
            </a:r>
            <a:r>
              <a:rPr lang="en-US" sz="1400" dirty="0" err="1" smtClean="0">
                <a:solidFill>
                  <a:schemeClr val="bg1">
                    <a:lumMod val="50000"/>
                  </a:schemeClr>
                </a:solidFill>
              </a:rPr>
              <a:t>criando</a:t>
            </a:r>
            <a:r>
              <a:rPr lang="en-US" sz="1400" dirty="0" smtClean="0">
                <a:solidFill>
                  <a:schemeClr val="bg1">
                    <a:lumMod val="50000"/>
                  </a:schemeClr>
                </a:solidFill>
              </a:rPr>
              <a:t> </a:t>
            </a:r>
            <a:r>
              <a:rPr lang="en-US" sz="1400" dirty="0" err="1" smtClean="0">
                <a:solidFill>
                  <a:schemeClr val="bg1">
                    <a:lumMod val="50000"/>
                  </a:schemeClr>
                </a:solidFill>
              </a:rPr>
              <a:t>uma</a:t>
            </a:r>
            <a:r>
              <a:rPr lang="en-US" sz="1400" dirty="0" smtClean="0">
                <a:solidFill>
                  <a:schemeClr val="bg1">
                    <a:lumMod val="50000"/>
                  </a:schemeClr>
                </a:solidFill>
              </a:rPr>
              <a:t> </a:t>
            </a:r>
            <a:r>
              <a:rPr lang="en-US" sz="1400" dirty="0" err="1" smtClean="0">
                <a:solidFill>
                  <a:schemeClr val="bg1">
                    <a:lumMod val="50000"/>
                  </a:schemeClr>
                </a:solidFill>
              </a:rPr>
              <a:t>corrente</a:t>
            </a:r>
            <a:r>
              <a:rPr lang="en-US" sz="1400" dirty="0" smtClean="0">
                <a:solidFill>
                  <a:schemeClr val="bg1">
                    <a:lumMod val="50000"/>
                  </a:schemeClr>
                </a:solidFill>
              </a:rPr>
              <a:t> de </a:t>
            </a:r>
            <a:r>
              <a:rPr lang="en-US" sz="1400" dirty="0" err="1" smtClean="0">
                <a:solidFill>
                  <a:schemeClr val="bg1">
                    <a:lumMod val="50000"/>
                  </a:schemeClr>
                </a:solidFill>
              </a:rPr>
              <a:t>jato</a:t>
            </a:r>
            <a:r>
              <a:rPr lang="en-US" sz="1400" dirty="0" smtClean="0">
                <a:solidFill>
                  <a:schemeClr val="bg1">
                    <a:lumMod val="50000"/>
                  </a:schemeClr>
                </a:solidFill>
              </a:rPr>
              <a:t>.</a:t>
            </a:r>
            <a:endParaRPr kumimoji="0" lang="en-US" sz="1400" b="0" i="0" u="none" strike="noStrike" kern="1200" cap="none" spc="0" normalizeH="0" baseline="0" noProof="0" dirty="0" smtClean="0">
              <a:ln>
                <a:noFill/>
              </a:ln>
              <a:solidFill>
                <a:schemeClr val="bg1">
                  <a:lumMod val="50000"/>
                </a:schemeClr>
              </a:solidFill>
              <a:effectLst/>
              <a:uLnTx/>
              <a:uFillTx/>
              <a:latin typeface="Helvetica" pitchFamily="34" charset="0"/>
              <a:cs typeface="Helvetica"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0" y="1828800"/>
            <a:ext cx="4953000" cy="40980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685800"/>
            <a:ext cx="5334000" cy="411162"/>
          </a:xfrm>
        </p:spPr>
        <p:txBody>
          <a:bodyPr/>
          <a:lstStyle/>
          <a:p>
            <a:r>
              <a:rPr lang="en-US" sz="2000" b="1" dirty="0" smtClean="0"/>
              <a:t>	</a:t>
            </a:r>
            <a:r>
              <a:rPr lang="en-US" sz="2000" b="1" dirty="0" err="1" smtClean="0"/>
              <a:t>Amostragem</a:t>
            </a:r>
            <a:r>
              <a:rPr lang="en-US" sz="2000" b="1" dirty="0" smtClean="0"/>
              <a:t> </a:t>
            </a:r>
            <a:r>
              <a:rPr lang="en-US" sz="2000" b="1" dirty="0" err="1" smtClean="0"/>
              <a:t>abaixo</a:t>
            </a:r>
            <a:r>
              <a:rPr lang="en-US" sz="2000" b="1" dirty="0" smtClean="0"/>
              <a:t> do entre-</a:t>
            </a:r>
            <a:r>
              <a:rPr lang="en-US" sz="2000" b="1" dirty="0" err="1" smtClean="0"/>
              <a:t>forro</a:t>
            </a:r>
            <a:endParaRPr lang="en-US" sz="2000" b="1" dirty="0"/>
          </a:p>
        </p:txBody>
      </p:sp>
      <p:sp>
        <p:nvSpPr>
          <p:cNvPr id="4" name="Text Placeholder 4"/>
          <p:cNvSpPr>
            <a:spLocks noGrp="1"/>
          </p:cNvSpPr>
          <p:nvPr>
            <p:ph type="body" sz="quarter" idx="10"/>
          </p:nvPr>
        </p:nvSpPr>
        <p:spPr bwMode="auto">
          <a:xfrm>
            <a:off x="5410200" y="1143000"/>
            <a:ext cx="3581400" cy="5410200"/>
          </a:xfrm>
          <a:noFill/>
          <a:ln>
            <a:miter lim="800000"/>
            <a:headEnd/>
            <a:tailEnd/>
          </a:ln>
        </p:spPr>
        <p:txBody>
          <a:bodyPr vert="horz" wrap="square" lIns="0" tIns="0" rIns="0" bIns="0" numCol="1" anchor="t" anchorCtr="0" compatLnSpc="1">
            <a:prstTxWarp prst="textNoShape">
              <a:avLst/>
            </a:prstTxWarp>
          </a:bodyPr>
          <a:lstStyle/>
          <a:p>
            <a:endParaRPr lang="en-US" sz="1600" dirty="0" smtClean="0"/>
          </a:p>
          <a:p>
            <a:pPr lvl="1">
              <a:buNone/>
            </a:pPr>
            <a:r>
              <a:rPr lang="en-US" sz="1600" b="1" dirty="0" smtClean="0"/>
              <a:t>17.7.3.2* </a:t>
            </a:r>
            <a:r>
              <a:rPr lang="en-US" sz="1600" b="1" dirty="0" err="1" smtClean="0"/>
              <a:t>Detectores</a:t>
            </a:r>
            <a:r>
              <a:rPr lang="en-US" sz="1600" b="1" dirty="0" smtClean="0"/>
              <a:t> de </a:t>
            </a:r>
            <a:r>
              <a:rPr lang="en-US" sz="1600" b="1" dirty="0" err="1" smtClean="0"/>
              <a:t>fumaça</a:t>
            </a:r>
            <a:r>
              <a:rPr lang="en-US" sz="1600" b="1" dirty="0" smtClean="0"/>
              <a:t> </a:t>
            </a:r>
            <a:r>
              <a:rPr lang="en-US" sz="1600" b="1" dirty="0" err="1" smtClean="0"/>
              <a:t>pontuais</a:t>
            </a:r>
            <a:r>
              <a:rPr lang="en-US" sz="1600" b="1" dirty="0" smtClean="0"/>
              <a:t> </a:t>
            </a:r>
          </a:p>
          <a:p>
            <a:pPr lvl="1"/>
            <a:r>
              <a:rPr lang="en-US" sz="1600" b="1" dirty="0" smtClean="0"/>
              <a:t>17.7.3.2.1* </a:t>
            </a:r>
            <a:r>
              <a:rPr lang="en-US" sz="1600" dirty="0" err="1" smtClean="0"/>
              <a:t>Detectores</a:t>
            </a:r>
            <a:r>
              <a:rPr lang="en-US" sz="1600" dirty="0" smtClean="0"/>
              <a:t> de </a:t>
            </a:r>
            <a:r>
              <a:rPr lang="en-US" sz="1600" dirty="0" err="1" smtClean="0"/>
              <a:t>fumaça</a:t>
            </a:r>
            <a:r>
              <a:rPr lang="en-US" sz="1600" dirty="0" smtClean="0"/>
              <a:t> </a:t>
            </a:r>
            <a:r>
              <a:rPr lang="en-US" sz="1600" dirty="0" err="1" smtClean="0"/>
              <a:t>pontuais</a:t>
            </a:r>
            <a:r>
              <a:rPr lang="en-US" sz="1600" dirty="0" smtClean="0"/>
              <a:t> </a:t>
            </a:r>
            <a:r>
              <a:rPr lang="en-US" sz="1600" dirty="0" err="1" smtClean="0"/>
              <a:t>devem</a:t>
            </a:r>
            <a:r>
              <a:rPr lang="en-US" sz="1600" dirty="0" smtClean="0"/>
              <a:t> ser </a:t>
            </a:r>
            <a:r>
              <a:rPr lang="en-US" sz="1600" dirty="0" err="1" smtClean="0"/>
              <a:t>alocados</a:t>
            </a:r>
            <a:r>
              <a:rPr lang="en-US" sz="1600" dirty="0" smtClean="0"/>
              <a:t> no </a:t>
            </a:r>
            <a:r>
              <a:rPr lang="en-US" sz="1600" dirty="0" err="1" smtClean="0"/>
              <a:t>teto</a:t>
            </a:r>
            <a:r>
              <a:rPr lang="en-US" sz="1600" dirty="0" smtClean="0"/>
              <a:t> </a:t>
            </a:r>
            <a:r>
              <a:rPr lang="en-US" sz="1600" dirty="0" err="1" smtClean="0"/>
              <a:t>ou</a:t>
            </a:r>
            <a:r>
              <a:rPr lang="en-US" sz="1600" dirty="0" smtClean="0"/>
              <a:t>, se </a:t>
            </a:r>
            <a:r>
              <a:rPr lang="en-US" sz="1600" dirty="0" err="1" smtClean="0"/>
              <a:t>em</a:t>
            </a:r>
            <a:r>
              <a:rPr lang="en-US" sz="1600" dirty="0" smtClean="0"/>
              <a:t> </a:t>
            </a:r>
            <a:r>
              <a:rPr lang="en-US" sz="1600" dirty="0" err="1" smtClean="0"/>
              <a:t>uma</a:t>
            </a:r>
            <a:r>
              <a:rPr lang="en-US" sz="1600" dirty="0" smtClean="0"/>
              <a:t> </a:t>
            </a:r>
            <a:r>
              <a:rPr lang="en-US" sz="1600" dirty="0" err="1" smtClean="0"/>
              <a:t>parede</a:t>
            </a:r>
            <a:r>
              <a:rPr lang="en-US" sz="1600" dirty="0" smtClean="0"/>
              <a:t> lateral, entre o </a:t>
            </a:r>
            <a:r>
              <a:rPr lang="en-US" sz="1600" dirty="0" err="1" smtClean="0"/>
              <a:t>teto</a:t>
            </a:r>
            <a:r>
              <a:rPr lang="en-US" sz="1600" dirty="0" smtClean="0"/>
              <a:t> e 12 in. (300 mm) </a:t>
            </a:r>
            <a:r>
              <a:rPr lang="en-US" sz="1600" dirty="0" err="1" smtClean="0"/>
              <a:t>abaixo</a:t>
            </a:r>
            <a:r>
              <a:rPr lang="en-US" sz="1600" dirty="0" smtClean="0"/>
              <a:t> do </a:t>
            </a:r>
            <a:r>
              <a:rPr lang="en-US" sz="1600" dirty="0" err="1" smtClean="0"/>
              <a:t>teto</a:t>
            </a:r>
            <a:r>
              <a:rPr lang="en-US" sz="1600" dirty="0" smtClean="0"/>
              <a:t> </a:t>
            </a:r>
            <a:r>
              <a:rPr lang="en-US" sz="1600" dirty="0" err="1" smtClean="0"/>
              <a:t>para</a:t>
            </a:r>
            <a:r>
              <a:rPr lang="en-US" sz="1600" dirty="0" smtClean="0"/>
              <a:t> o </a:t>
            </a:r>
            <a:r>
              <a:rPr lang="en-US" sz="1600" dirty="0" err="1" smtClean="0"/>
              <a:t>topo</a:t>
            </a:r>
            <a:r>
              <a:rPr lang="en-US" sz="1600" dirty="0" smtClean="0"/>
              <a:t> do detector. </a:t>
            </a:r>
          </a:p>
          <a:p>
            <a:pPr lvl="1"/>
            <a:r>
              <a:rPr lang="en-US" sz="1600" b="1" dirty="0" smtClean="0"/>
              <a:t>17.7.3.2.4.2 </a:t>
            </a:r>
            <a:r>
              <a:rPr lang="en-US" sz="1600" dirty="0" smtClean="0"/>
              <a:t>Para </a:t>
            </a:r>
            <a:r>
              <a:rPr lang="en-US" sz="1600" dirty="0" err="1" smtClean="0"/>
              <a:t>níveis</a:t>
            </a:r>
            <a:r>
              <a:rPr lang="en-US" sz="1600" dirty="0" smtClean="0"/>
              <a:t> de </a:t>
            </a:r>
            <a:r>
              <a:rPr lang="en-US" sz="1600" dirty="0" err="1" smtClean="0"/>
              <a:t>teto</a:t>
            </a:r>
            <a:r>
              <a:rPr lang="en-US" sz="1600" dirty="0" smtClean="0"/>
              <a:t>, o </a:t>
            </a:r>
            <a:r>
              <a:rPr lang="en-US" sz="1600" dirty="0" err="1" smtClean="0"/>
              <a:t>seguinte</a:t>
            </a:r>
            <a:r>
              <a:rPr lang="en-US" sz="1600" dirty="0" smtClean="0"/>
              <a:t> </a:t>
            </a:r>
            <a:r>
              <a:rPr lang="en-US" sz="1600" dirty="0" err="1" smtClean="0"/>
              <a:t>deve</a:t>
            </a:r>
            <a:r>
              <a:rPr lang="en-US" sz="1600" dirty="0" smtClean="0"/>
              <a:t> se </a:t>
            </a:r>
            <a:r>
              <a:rPr lang="en-US" sz="1600" dirty="0" err="1" smtClean="0"/>
              <a:t>aplicar</a:t>
            </a:r>
            <a:r>
              <a:rPr lang="en-US" sz="1600" dirty="0" smtClean="0"/>
              <a:t>: </a:t>
            </a:r>
          </a:p>
          <a:p>
            <a:pPr lvl="2"/>
            <a:r>
              <a:rPr lang="en-US" dirty="0" smtClean="0"/>
              <a:t>(1) Para </a:t>
            </a:r>
            <a:r>
              <a:rPr lang="en-US" dirty="0" err="1" smtClean="0"/>
              <a:t>tetos</a:t>
            </a:r>
            <a:r>
              <a:rPr lang="en-US" dirty="0" smtClean="0"/>
              <a:t> com entre-</a:t>
            </a:r>
            <a:r>
              <a:rPr lang="en-US" dirty="0" err="1" smtClean="0"/>
              <a:t>forro</a:t>
            </a:r>
            <a:r>
              <a:rPr lang="en-US" dirty="0" smtClean="0"/>
              <a:t> de </a:t>
            </a:r>
            <a:r>
              <a:rPr lang="en-US" dirty="0" err="1" smtClean="0"/>
              <a:t>menos</a:t>
            </a:r>
            <a:r>
              <a:rPr lang="en-US" dirty="0" smtClean="0"/>
              <a:t> de 10% </a:t>
            </a:r>
            <a:r>
              <a:rPr lang="en-US" dirty="0" err="1" smtClean="0"/>
              <a:t>da</a:t>
            </a:r>
            <a:r>
              <a:rPr lang="en-US" dirty="0" smtClean="0"/>
              <a:t> </a:t>
            </a:r>
            <a:r>
              <a:rPr lang="en-US" dirty="0" err="1" smtClean="0"/>
              <a:t>altura</a:t>
            </a:r>
            <a:r>
              <a:rPr lang="en-US" dirty="0" smtClean="0"/>
              <a:t> do </a:t>
            </a:r>
            <a:r>
              <a:rPr lang="en-US" dirty="0" err="1" smtClean="0"/>
              <a:t>teto</a:t>
            </a:r>
            <a:r>
              <a:rPr lang="en-US" dirty="0" smtClean="0"/>
              <a:t> (0.1 </a:t>
            </a:r>
            <a:r>
              <a:rPr lang="en-US" i="1" dirty="0" smtClean="0"/>
              <a:t>H), </a:t>
            </a:r>
            <a:r>
              <a:rPr lang="en-US" i="1" dirty="0" err="1" smtClean="0"/>
              <a:t>espaçamento</a:t>
            </a:r>
            <a:r>
              <a:rPr lang="en-US" i="1" dirty="0" smtClean="0"/>
              <a:t> de </a:t>
            </a:r>
            <a:r>
              <a:rPr lang="en-US" i="1" dirty="0" err="1" smtClean="0"/>
              <a:t>teto</a:t>
            </a:r>
            <a:r>
              <a:rPr lang="en-US" i="1" dirty="0" smtClean="0"/>
              <a:t> suave </a:t>
            </a:r>
            <a:r>
              <a:rPr lang="en-US" dirty="0" err="1" smtClean="0"/>
              <a:t>deve</a:t>
            </a:r>
            <a:r>
              <a:rPr lang="en-US" dirty="0" smtClean="0"/>
              <a:t> ser </a:t>
            </a:r>
            <a:r>
              <a:rPr lang="en-US" dirty="0" err="1" smtClean="0"/>
              <a:t>permitido</a:t>
            </a:r>
            <a:r>
              <a:rPr lang="en-US" dirty="0" smtClean="0"/>
              <a:t>. </a:t>
            </a:r>
            <a:r>
              <a:rPr lang="en-US" dirty="0" err="1" smtClean="0"/>
              <a:t>Detectores</a:t>
            </a:r>
            <a:r>
              <a:rPr lang="en-US" dirty="0" smtClean="0"/>
              <a:t> de </a:t>
            </a:r>
            <a:r>
              <a:rPr lang="en-US" dirty="0" err="1" smtClean="0"/>
              <a:t>fumaça</a:t>
            </a:r>
            <a:r>
              <a:rPr lang="en-US" dirty="0" smtClean="0"/>
              <a:t> </a:t>
            </a:r>
            <a:r>
              <a:rPr lang="en-US" dirty="0" err="1" smtClean="0"/>
              <a:t>pontuais</a:t>
            </a:r>
            <a:r>
              <a:rPr lang="en-US" dirty="0" smtClean="0"/>
              <a:t> </a:t>
            </a:r>
            <a:r>
              <a:rPr lang="en-US" dirty="0" err="1" smtClean="0"/>
              <a:t>deve</a:t>
            </a:r>
            <a:r>
              <a:rPr lang="en-US" dirty="0" smtClean="0"/>
              <a:t> ser </a:t>
            </a:r>
            <a:r>
              <a:rPr lang="en-US" dirty="0" err="1" smtClean="0"/>
              <a:t>permitidos</a:t>
            </a:r>
            <a:r>
              <a:rPr lang="en-US" dirty="0" smtClean="0"/>
              <a:t> ser </a:t>
            </a:r>
            <a:r>
              <a:rPr lang="en-US" dirty="0" err="1" smtClean="0"/>
              <a:t>alocados</a:t>
            </a:r>
            <a:r>
              <a:rPr lang="en-US" dirty="0" smtClean="0"/>
              <a:t> </a:t>
            </a:r>
            <a:r>
              <a:rPr lang="en-US" dirty="0" err="1" smtClean="0"/>
              <a:t>em</a:t>
            </a:r>
            <a:r>
              <a:rPr lang="en-US" dirty="0" smtClean="0"/>
              <a:t> </a:t>
            </a:r>
            <a:r>
              <a:rPr lang="en-US" dirty="0" err="1" smtClean="0"/>
              <a:t>tetos</a:t>
            </a:r>
            <a:r>
              <a:rPr lang="en-US" dirty="0" smtClean="0"/>
              <a:t> </a:t>
            </a:r>
            <a:r>
              <a:rPr lang="en-US" dirty="0" err="1" smtClean="0"/>
              <a:t>ou</a:t>
            </a:r>
            <a:r>
              <a:rPr lang="en-US" dirty="0" smtClean="0"/>
              <a:t> no </a:t>
            </a:r>
            <a:r>
              <a:rPr lang="en-US" dirty="0" err="1" smtClean="0"/>
              <a:t>fundo</a:t>
            </a:r>
            <a:r>
              <a:rPr lang="en-US" dirty="0" smtClean="0"/>
              <a:t> de </a:t>
            </a:r>
            <a:r>
              <a:rPr lang="en-US" dirty="0" err="1" smtClean="0"/>
              <a:t>bolsões</a:t>
            </a:r>
            <a:r>
              <a:rPr lang="en-US" dirty="0" smtClean="0"/>
              <a:t>.</a:t>
            </a:r>
            <a:endParaRPr lang="en-US" b="0" dirty="0" smtClean="0"/>
          </a:p>
        </p:txBody>
      </p:sp>
      <p:pic>
        <p:nvPicPr>
          <p:cNvPr id="9" name="Picture 4"/>
          <p:cNvPicPr>
            <a:picLocks noChangeAspect="1" noChangeArrowheads="1"/>
          </p:cNvPicPr>
          <p:nvPr/>
        </p:nvPicPr>
        <p:blipFill>
          <a:blip r:embed="rId3" cstate="print"/>
          <a:srcRect/>
          <a:stretch>
            <a:fillRect/>
          </a:stretch>
        </p:blipFill>
        <p:spPr bwMode="auto">
          <a:xfrm>
            <a:off x="228600" y="2514600"/>
            <a:ext cx="50292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685800"/>
            <a:ext cx="5181600" cy="411162"/>
          </a:xfrm>
        </p:spPr>
        <p:txBody>
          <a:bodyPr/>
          <a:lstStyle/>
          <a:p>
            <a:r>
              <a:rPr lang="en-US" b="1" dirty="0"/>
              <a:t>	</a:t>
            </a:r>
            <a:r>
              <a:rPr lang="en-US" sz="2000" b="1" dirty="0" err="1" smtClean="0"/>
              <a:t>Amostragem</a:t>
            </a:r>
            <a:r>
              <a:rPr lang="en-US" sz="2000" b="1" dirty="0" smtClean="0"/>
              <a:t> no entre-</a:t>
            </a:r>
            <a:r>
              <a:rPr lang="en-US" sz="2000" b="1" dirty="0" err="1" smtClean="0"/>
              <a:t>forro</a:t>
            </a:r>
            <a:endParaRPr lang="en-US" sz="2000" b="1" dirty="0"/>
          </a:p>
        </p:txBody>
      </p:sp>
      <p:sp>
        <p:nvSpPr>
          <p:cNvPr id="4" name="Text Placeholder 4"/>
          <p:cNvSpPr>
            <a:spLocks noGrp="1"/>
          </p:cNvSpPr>
          <p:nvPr>
            <p:ph type="body" sz="quarter" idx="10"/>
          </p:nvPr>
        </p:nvSpPr>
        <p:spPr bwMode="auto">
          <a:xfrm>
            <a:off x="5181600" y="1143000"/>
            <a:ext cx="3733800" cy="5410200"/>
          </a:xfrm>
          <a:noFill/>
          <a:ln>
            <a:miter lim="800000"/>
            <a:headEnd/>
            <a:tailEnd/>
          </a:ln>
        </p:spPr>
        <p:txBody>
          <a:bodyPr vert="horz" wrap="square" lIns="0" tIns="0" rIns="0" bIns="0" numCol="1" anchor="t" anchorCtr="0" compatLnSpc="1">
            <a:prstTxWarp prst="textNoShape">
              <a:avLst/>
            </a:prstTxWarp>
          </a:bodyPr>
          <a:lstStyle/>
          <a:p>
            <a:endParaRPr lang="en-US" sz="1600" b="0" dirty="0" smtClean="0"/>
          </a:p>
          <a:p>
            <a:pPr lvl="1">
              <a:buNone/>
            </a:pPr>
            <a:r>
              <a:rPr lang="en-US" sz="1600" b="1" dirty="0" smtClean="0"/>
              <a:t>17.7.3.2* </a:t>
            </a:r>
            <a:r>
              <a:rPr lang="en-US" sz="1600" b="1" dirty="0" err="1" smtClean="0"/>
              <a:t>Detectores</a:t>
            </a:r>
            <a:r>
              <a:rPr lang="en-US" sz="1600" b="1" dirty="0" smtClean="0"/>
              <a:t> de </a:t>
            </a:r>
            <a:r>
              <a:rPr lang="en-US" sz="1600" b="1" dirty="0" err="1" smtClean="0"/>
              <a:t>fumaça</a:t>
            </a:r>
            <a:r>
              <a:rPr lang="en-US" sz="1600" b="1" dirty="0" smtClean="0"/>
              <a:t> </a:t>
            </a:r>
            <a:r>
              <a:rPr lang="en-US" sz="1600" b="1" dirty="0" err="1" smtClean="0"/>
              <a:t>pontuais</a:t>
            </a:r>
            <a:r>
              <a:rPr lang="en-US" sz="1600" b="1" dirty="0" smtClean="0"/>
              <a:t>. </a:t>
            </a:r>
          </a:p>
          <a:p>
            <a:pPr lvl="1"/>
            <a:r>
              <a:rPr lang="en-US" sz="1600" b="1" dirty="0" smtClean="0"/>
              <a:t>17.7.3.2.4.2</a:t>
            </a:r>
            <a:r>
              <a:rPr lang="en-US" sz="1600" b="0" dirty="0" smtClean="0"/>
              <a:t> </a:t>
            </a:r>
            <a:r>
              <a:rPr lang="en-US" sz="1600" dirty="0" smtClean="0"/>
              <a:t>P</a:t>
            </a:r>
            <a:r>
              <a:rPr lang="en-US" sz="1600" b="0" dirty="0" smtClean="0"/>
              <a:t>ara </a:t>
            </a:r>
            <a:r>
              <a:rPr lang="en-US" sz="1600" b="0" dirty="0" err="1" smtClean="0"/>
              <a:t>níveis</a:t>
            </a:r>
            <a:r>
              <a:rPr lang="en-US" sz="1600" b="0" dirty="0" smtClean="0"/>
              <a:t> de </a:t>
            </a:r>
            <a:r>
              <a:rPr lang="en-US" sz="1600" b="0" dirty="0" err="1" smtClean="0"/>
              <a:t>teto</a:t>
            </a:r>
            <a:r>
              <a:rPr lang="en-US" sz="1600" b="0" dirty="0" smtClean="0"/>
              <a:t>, o </a:t>
            </a:r>
            <a:r>
              <a:rPr lang="en-US" sz="1600" b="0" dirty="0" err="1" smtClean="0"/>
              <a:t>seguinte</a:t>
            </a:r>
            <a:r>
              <a:rPr lang="en-US" sz="1600" b="0" dirty="0" smtClean="0"/>
              <a:t> </a:t>
            </a:r>
            <a:r>
              <a:rPr lang="en-US" sz="1600" b="0" dirty="0" err="1" smtClean="0"/>
              <a:t>deve</a:t>
            </a:r>
            <a:r>
              <a:rPr lang="en-US" sz="1600" b="0" dirty="0" smtClean="0"/>
              <a:t> se </a:t>
            </a:r>
            <a:r>
              <a:rPr lang="en-US" sz="1600" b="0" dirty="0" err="1" smtClean="0"/>
              <a:t>aplicar</a:t>
            </a:r>
            <a:r>
              <a:rPr lang="en-US" sz="1600" b="0" dirty="0" smtClean="0"/>
              <a:t>: </a:t>
            </a:r>
          </a:p>
          <a:p>
            <a:pPr lvl="1"/>
            <a:r>
              <a:rPr lang="en-US" sz="1600" b="1" dirty="0" smtClean="0"/>
              <a:t>(2) </a:t>
            </a:r>
            <a:r>
              <a:rPr lang="en-US" sz="1600" b="0" dirty="0" smtClean="0"/>
              <a:t>Para </a:t>
            </a:r>
            <a:r>
              <a:rPr lang="en-US" sz="1600" b="0" dirty="0" err="1" smtClean="0"/>
              <a:t>tetos</a:t>
            </a:r>
            <a:r>
              <a:rPr lang="en-US" sz="1600" b="0" dirty="0" smtClean="0"/>
              <a:t> com entre-</a:t>
            </a:r>
            <a:r>
              <a:rPr lang="en-US" sz="1600" b="0" dirty="0" err="1" smtClean="0"/>
              <a:t>forros</a:t>
            </a:r>
            <a:r>
              <a:rPr lang="en-US" sz="1600" b="0" dirty="0" smtClean="0"/>
              <a:t> </a:t>
            </a:r>
            <a:r>
              <a:rPr lang="en-US" sz="1600" b="0" dirty="0" err="1" smtClean="0"/>
              <a:t>iguais</a:t>
            </a:r>
            <a:r>
              <a:rPr lang="en-US" sz="1600" b="0" dirty="0" smtClean="0"/>
              <a:t> </a:t>
            </a:r>
            <a:r>
              <a:rPr lang="en-US" sz="1600" b="0" dirty="0" err="1" smtClean="0"/>
              <a:t>ou</a:t>
            </a:r>
            <a:r>
              <a:rPr lang="en-US" sz="1600" b="0" dirty="0" smtClean="0"/>
              <a:t> </a:t>
            </a:r>
            <a:r>
              <a:rPr lang="en-US" sz="1600" b="0" dirty="0" err="1" smtClean="0"/>
              <a:t>maiores</a:t>
            </a:r>
            <a:r>
              <a:rPr lang="en-US" sz="1600" b="0" dirty="0" smtClean="0"/>
              <a:t> </a:t>
            </a:r>
            <a:r>
              <a:rPr lang="en-US" sz="1600" b="0" dirty="0" err="1" smtClean="0"/>
              <a:t>que</a:t>
            </a:r>
            <a:r>
              <a:rPr lang="en-US" sz="1600" b="0" dirty="0" smtClean="0"/>
              <a:t> 10% </a:t>
            </a:r>
            <a:r>
              <a:rPr lang="en-US" sz="1600" b="0" dirty="0" err="1" smtClean="0"/>
              <a:t>da</a:t>
            </a:r>
            <a:r>
              <a:rPr lang="en-US" sz="1600" b="0" dirty="0" smtClean="0"/>
              <a:t> </a:t>
            </a:r>
            <a:r>
              <a:rPr lang="en-US" sz="1600" b="0" dirty="0" err="1" smtClean="0"/>
              <a:t>altura</a:t>
            </a:r>
            <a:r>
              <a:rPr lang="en-US" sz="1600" b="0" dirty="0" smtClean="0"/>
              <a:t> do </a:t>
            </a:r>
            <a:r>
              <a:rPr lang="en-US" sz="1600" b="0" dirty="0" err="1" smtClean="0"/>
              <a:t>teto</a:t>
            </a:r>
            <a:r>
              <a:rPr lang="en-US" sz="1600" b="0" dirty="0" smtClean="0"/>
              <a:t> (0.1 </a:t>
            </a:r>
            <a:r>
              <a:rPr lang="en-US" sz="1600" b="0" i="1" dirty="0" smtClean="0"/>
              <a:t>H), o </a:t>
            </a:r>
            <a:r>
              <a:rPr lang="en-US" sz="1600" b="0" i="1" dirty="0" err="1" smtClean="0"/>
              <a:t>seguinte</a:t>
            </a:r>
            <a:r>
              <a:rPr lang="en-US" sz="1600" b="0" i="1" dirty="0" smtClean="0"/>
              <a:t> </a:t>
            </a:r>
            <a:r>
              <a:rPr lang="en-US" sz="1600" b="0" i="1" dirty="0" err="1" smtClean="0"/>
              <a:t>deve</a:t>
            </a:r>
            <a:r>
              <a:rPr lang="en-US" sz="1600" b="0" i="1" dirty="0" smtClean="0"/>
              <a:t> se </a:t>
            </a:r>
            <a:r>
              <a:rPr lang="en-US" sz="1600" b="0" i="1" dirty="0" err="1" smtClean="0"/>
              <a:t>aplicar</a:t>
            </a:r>
            <a:r>
              <a:rPr lang="en-US" sz="1600" b="0" dirty="0" smtClean="0"/>
              <a:t>: </a:t>
            </a:r>
          </a:p>
          <a:p>
            <a:pPr lvl="2"/>
            <a:r>
              <a:rPr lang="en-US" b="1" dirty="0" smtClean="0"/>
              <a:t>(a) </a:t>
            </a:r>
            <a:r>
              <a:rPr lang="en-US" b="0" dirty="0" err="1" smtClean="0"/>
              <a:t>Onde</a:t>
            </a:r>
            <a:r>
              <a:rPr lang="en-US" b="0" dirty="0" smtClean="0"/>
              <a:t> o </a:t>
            </a:r>
            <a:r>
              <a:rPr lang="en-US" b="0" dirty="0" err="1" smtClean="0"/>
              <a:t>espaçamento</a:t>
            </a:r>
            <a:r>
              <a:rPr lang="en-US" b="0" dirty="0" smtClean="0"/>
              <a:t> dos entre-</a:t>
            </a:r>
            <a:r>
              <a:rPr lang="en-US" b="0" dirty="0" err="1" smtClean="0"/>
              <a:t>forros</a:t>
            </a:r>
            <a:r>
              <a:rPr lang="en-US" b="0" dirty="0" smtClean="0"/>
              <a:t> é </a:t>
            </a:r>
            <a:r>
              <a:rPr lang="en-US" b="0" dirty="0" err="1" smtClean="0"/>
              <a:t>igual</a:t>
            </a:r>
            <a:r>
              <a:rPr lang="en-US" b="0" dirty="0" smtClean="0"/>
              <a:t> </a:t>
            </a:r>
            <a:r>
              <a:rPr lang="en-US" b="0" dirty="0" err="1" smtClean="0"/>
              <a:t>ou</a:t>
            </a:r>
            <a:r>
              <a:rPr lang="en-US" b="0" dirty="0" smtClean="0"/>
              <a:t> </a:t>
            </a:r>
            <a:r>
              <a:rPr lang="en-US" b="0" dirty="0" err="1" smtClean="0"/>
              <a:t>maior</a:t>
            </a:r>
            <a:r>
              <a:rPr lang="en-US" b="0" dirty="0" smtClean="0"/>
              <a:t> </a:t>
            </a:r>
            <a:r>
              <a:rPr lang="en-US" b="0" dirty="0" err="1" smtClean="0"/>
              <a:t>que</a:t>
            </a:r>
            <a:r>
              <a:rPr lang="en-US" b="0" dirty="0" smtClean="0"/>
              <a:t> 40% </a:t>
            </a:r>
            <a:r>
              <a:rPr lang="en-US" b="0" dirty="0" err="1" smtClean="0"/>
              <a:t>da</a:t>
            </a:r>
            <a:r>
              <a:rPr lang="en-US" b="0" dirty="0" smtClean="0"/>
              <a:t> </a:t>
            </a:r>
            <a:r>
              <a:rPr lang="en-US" b="0" dirty="0" err="1" smtClean="0"/>
              <a:t>altura</a:t>
            </a:r>
            <a:r>
              <a:rPr lang="en-US" b="0" dirty="0" smtClean="0"/>
              <a:t> do </a:t>
            </a:r>
            <a:r>
              <a:rPr lang="en-US" b="0" dirty="0" err="1" smtClean="0"/>
              <a:t>teto</a:t>
            </a:r>
            <a:r>
              <a:rPr lang="en-US" b="0" dirty="0" smtClean="0"/>
              <a:t> (0.4 </a:t>
            </a:r>
            <a:r>
              <a:rPr lang="en-US" b="0" i="1" dirty="0" smtClean="0"/>
              <a:t>H), </a:t>
            </a:r>
            <a:r>
              <a:rPr lang="en-US" b="0" i="1" dirty="0" err="1" smtClean="0"/>
              <a:t>detectores</a:t>
            </a:r>
            <a:r>
              <a:rPr lang="en-US" b="0" i="1" dirty="0" smtClean="0"/>
              <a:t> </a:t>
            </a:r>
            <a:r>
              <a:rPr lang="en-US" b="0" i="1" dirty="0" err="1" smtClean="0"/>
              <a:t>pontuais</a:t>
            </a:r>
            <a:r>
              <a:rPr lang="en-US" b="0" dirty="0" smtClean="0"/>
              <a:t> </a:t>
            </a:r>
            <a:r>
              <a:rPr lang="en-US" b="0" dirty="0" err="1" smtClean="0"/>
              <a:t>devem</a:t>
            </a:r>
            <a:r>
              <a:rPr lang="en-US" b="0" dirty="0" smtClean="0"/>
              <a:t> ser </a:t>
            </a:r>
            <a:r>
              <a:rPr lang="en-US" b="0" dirty="0" err="1" smtClean="0"/>
              <a:t>alocados</a:t>
            </a:r>
            <a:r>
              <a:rPr lang="en-US" b="0" dirty="0" smtClean="0"/>
              <a:t> no </a:t>
            </a:r>
            <a:r>
              <a:rPr lang="en-US" b="0" dirty="0" err="1" smtClean="0"/>
              <a:t>teto</a:t>
            </a:r>
            <a:r>
              <a:rPr lang="en-US" b="0" dirty="0" smtClean="0"/>
              <a:t> no entre-</a:t>
            </a:r>
            <a:r>
              <a:rPr lang="en-US" b="0" dirty="0" err="1" smtClean="0"/>
              <a:t>forro</a:t>
            </a:r>
            <a:r>
              <a:rPr lang="en-US" b="0" dirty="0" smtClean="0"/>
              <a:t>. </a:t>
            </a:r>
          </a:p>
        </p:txBody>
      </p:sp>
      <p:pic>
        <p:nvPicPr>
          <p:cNvPr id="10" name="Picture 3"/>
          <p:cNvPicPr>
            <a:picLocks noChangeAspect="1" noChangeArrowheads="1"/>
          </p:cNvPicPr>
          <p:nvPr/>
        </p:nvPicPr>
        <p:blipFill>
          <a:blip r:embed="rId3" cstate="print"/>
          <a:srcRect/>
          <a:stretch>
            <a:fillRect/>
          </a:stretch>
        </p:blipFill>
        <p:spPr bwMode="auto">
          <a:xfrm>
            <a:off x="0" y="2590800"/>
            <a:ext cx="5164974"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685800"/>
            <a:ext cx="5181600" cy="411162"/>
          </a:xfrm>
        </p:spPr>
        <p:txBody>
          <a:bodyPr/>
          <a:lstStyle/>
          <a:p>
            <a:r>
              <a:rPr lang="en-US" sz="2000" b="1" dirty="0"/>
              <a:t>	</a:t>
            </a:r>
            <a:r>
              <a:rPr lang="en-US" sz="2000" b="1" dirty="0" err="1" smtClean="0"/>
              <a:t>Amostragem</a:t>
            </a:r>
            <a:r>
              <a:rPr lang="en-US" sz="2000" b="1" dirty="0" smtClean="0"/>
              <a:t> no entre-</a:t>
            </a:r>
            <a:r>
              <a:rPr lang="en-US" sz="2000" b="1" dirty="0" err="1" smtClean="0"/>
              <a:t>piso</a:t>
            </a:r>
            <a:endParaRPr lang="en-US" sz="2000" b="1" dirty="0"/>
          </a:p>
        </p:txBody>
      </p:sp>
      <p:sp>
        <p:nvSpPr>
          <p:cNvPr id="4" name="Text Placeholder 4"/>
          <p:cNvSpPr>
            <a:spLocks noGrp="1"/>
          </p:cNvSpPr>
          <p:nvPr>
            <p:ph type="body" sz="quarter" idx="10"/>
          </p:nvPr>
        </p:nvSpPr>
        <p:spPr bwMode="auto">
          <a:xfrm>
            <a:off x="5562600" y="533400"/>
            <a:ext cx="3276600" cy="5867400"/>
          </a:xfrm>
          <a:noFill/>
          <a:ln>
            <a:miter lim="800000"/>
            <a:headEnd/>
            <a:tailEnd/>
          </a:ln>
        </p:spPr>
        <p:txBody>
          <a:bodyPr vert="horz" wrap="square" lIns="0" tIns="0" rIns="0" bIns="0" numCol="1" anchor="t" anchorCtr="0" compatLnSpc="1">
            <a:prstTxWarp prst="textNoShape">
              <a:avLst/>
            </a:prstTxWarp>
          </a:bodyPr>
          <a:lstStyle/>
          <a:p>
            <a:r>
              <a:rPr lang="en-US" sz="1600" dirty="0" smtClean="0"/>
              <a:t>NFPA-75</a:t>
            </a:r>
          </a:p>
          <a:p>
            <a:r>
              <a:rPr lang="en-US" sz="1600" dirty="0" smtClean="0"/>
              <a:t>8.2 </a:t>
            </a:r>
            <a:r>
              <a:rPr lang="en-US" sz="1600" dirty="0" err="1" smtClean="0"/>
              <a:t>Sistemas</a:t>
            </a:r>
            <a:r>
              <a:rPr lang="en-US" sz="1600" dirty="0" smtClean="0"/>
              <a:t> de </a:t>
            </a:r>
            <a:r>
              <a:rPr lang="en-US" sz="1600" dirty="0" err="1" smtClean="0"/>
              <a:t>Detecção</a:t>
            </a:r>
            <a:r>
              <a:rPr lang="en-US" sz="1600" dirty="0" smtClean="0"/>
              <a:t> </a:t>
            </a:r>
            <a:r>
              <a:rPr lang="en-US" sz="1600" dirty="0" err="1" smtClean="0"/>
              <a:t>Automática</a:t>
            </a:r>
            <a:r>
              <a:rPr lang="en-US" sz="1600" dirty="0" smtClean="0"/>
              <a:t>. </a:t>
            </a:r>
            <a:r>
              <a:rPr lang="en-US" sz="1600" b="0" dirty="0" err="1" smtClean="0"/>
              <a:t>Equipamento</a:t>
            </a:r>
            <a:r>
              <a:rPr lang="en-US" sz="1600" b="0" dirty="0" smtClean="0"/>
              <a:t> de </a:t>
            </a:r>
            <a:r>
              <a:rPr lang="en-US" sz="1600" b="0" dirty="0" err="1" smtClean="0"/>
              <a:t>Detecção</a:t>
            </a:r>
            <a:r>
              <a:rPr lang="en-US" sz="1600" b="0" dirty="0" smtClean="0"/>
              <a:t> </a:t>
            </a:r>
            <a:r>
              <a:rPr lang="en-US" sz="1600" b="0" dirty="0" err="1" smtClean="0"/>
              <a:t>automática</a:t>
            </a:r>
            <a:r>
              <a:rPr lang="en-US" sz="1600" b="0" dirty="0" smtClean="0"/>
              <a:t> </a:t>
            </a:r>
            <a:r>
              <a:rPr lang="en-US" sz="1600" b="0" dirty="0" err="1" smtClean="0"/>
              <a:t>deve</a:t>
            </a:r>
            <a:r>
              <a:rPr lang="en-US" sz="1600" b="0" dirty="0" smtClean="0"/>
              <a:t> ser </a:t>
            </a:r>
            <a:r>
              <a:rPr lang="en-US" sz="1600" b="0" dirty="0" err="1" smtClean="0"/>
              <a:t>instalado</a:t>
            </a:r>
            <a:r>
              <a:rPr lang="en-US" sz="1600" b="0" dirty="0" smtClean="0"/>
              <a:t> </a:t>
            </a:r>
            <a:r>
              <a:rPr lang="en-US" sz="1600" b="0" dirty="0" err="1" smtClean="0"/>
              <a:t>para</a:t>
            </a:r>
            <a:r>
              <a:rPr lang="en-US" sz="1600" b="0" dirty="0" smtClean="0"/>
              <a:t> </a:t>
            </a:r>
            <a:r>
              <a:rPr lang="en-US" sz="1600" b="0" dirty="0" err="1" smtClean="0"/>
              <a:t>fornecer</a:t>
            </a:r>
            <a:r>
              <a:rPr lang="en-US" sz="1600" b="0" dirty="0" smtClean="0"/>
              <a:t> </a:t>
            </a:r>
            <a:r>
              <a:rPr lang="en-US" sz="1600" b="0" dirty="0" err="1" smtClean="0"/>
              <a:t>aviso</a:t>
            </a:r>
            <a:r>
              <a:rPr lang="en-US" sz="1600" b="0" dirty="0" smtClean="0"/>
              <a:t> </a:t>
            </a:r>
            <a:r>
              <a:rPr lang="en-US" sz="1600" b="0" dirty="0" err="1" smtClean="0"/>
              <a:t>prévio</a:t>
            </a:r>
            <a:r>
              <a:rPr lang="en-US" sz="1600" b="0" dirty="0" smtClean="0"/>
              <a:t> de </a:t>
            </a:r>
            <a:r>
              <a:rPr lang="en-US" sz="1600" b="0" dirty="0" err="1" smtClean="0"/>
              <a:t>incêndio</a:t>
            </a:r>
            <a:r>
              <a:rPr lang="en-US" sz="1600" b="0" dirty="0" smtClean="0"/>
              <a:t>. </a:t>
            </a:r>
            <a:endParaRPr lang="en-US" sz="1600" b="0" i="1" dirty="0" smtClean="0"/>
          </a:p>
          <a:p>
            <a:r>
              <a:rPr lang="en-US" sz="1600" dirty="0" smtClean="0"/>
              <a:t>8.2.1* </a:t>
            </a:r>
            <a:r>
              <a:rPr lang="en-US" sz="1600" b="0" dirty="0" err="1" smtClean="0"/>
              <a:t>Sistemas</a:t>
            </a:r>
            <a:r>
              <a:rPr lang="en-US" sz="1600" b="0" dirty="0" smtClean="0"/>
              <a:t> de </a:t>
            </a:r>
            <a:r>
              <a:rPr lang="en-US" sz="1600" b="0" dirty="0" err="1" smtClean="0"/>
              <a:t>Detecção</a:t>
            </a:r>
            <a:r>
              <a:rPr lang="en-US" sz="1600" b="0" dirty="0" smtClean="0"/>
              <a:t> </a:t>
            </a:r>
            <a:r>
              <a:rPr lang="en-US" sz="1600" b="0" dirty="0" err="1" smtClean="0"/>
              <a:t>Automática</a:t>
            </a:r>
            <a:r>
              <a:rPr lang="en-US" sz="1600" b="0" dirty="0" smtClean="0"/>
              <a:t> </a:t>
            </a:r>
            <a:r>
              <a:rPr lang="en-US" sz="1600" b="0" dirty="0" err="1" smtClean="0"/>
              <a:t>devem</a:t>
            </a:r>
            <a:r>
              <a:rPr lang="en-US" sz="1600" b="0" dirty="0" smtClean="0"/>
              <a:t> ser </a:t>
            </a:r>
            <a:r>
              <a:rPr lang="en-US" sz="1600" b="0" dirty="0" err="1" smtClean="0"/>
              <a:t>instalados</a:t>
            </a:r>
            <a:r>
              <a:rPr lang="en-US" sz="1600" b="0" dirty="0" smtClean="0"/>
              <a:t>  </a:t>
            </a:r>
            <a:r>
              <a:rPr lang="en-US" sz="1600" b="0" dirty="0" err="1" smtClean="0"/>
              <a:t>nos</a:t>
            </a:r>
            <a:r>
              <a:rPr lang="en-US" sz="1600" b="0" dirty="0" smtClean="0"/>
              <a:t> </a:t>
            </a:r>
            <a:r>
              <a:rPr lang="en-US" sz="1600" b="0" dirty="0" err="1" smtClean="0"/>
              <a:t>seguintes</a:t>
            </a:r>
            <a:r>
              <a:rPr lang="en-US" sz="1600" b="0" dirty="0" smtClean="0"/>
              <a:t> </a:t>
            </a:r>
            <a:r>
              <a:rPr lang="en-US" sz="1600" b="0" dirty="0" err="1" smtClean="0"/>
              <a:t>locais</a:t>
            </a:r>
            <a:r>
              <a:rPr lang="en-US" sz="1600" b="0" dirty="0" smtClean="0"/>
              <a:t>:</a:t>
            </a:r>
          </a:p>
          <a:p>
            <a:pPr lvl="1"/>
            <a:r>
              <a:rPr lang="en-US" sz="1600" dirty="0" smtClean="0"/>
              <a:t>(1) No </a:t>
            </a:r>
            <a:r>
              <a:rPr lang="en-US" sz="1600" dirty="0" err="1" smtClean="0"/>
              <a:t>nível</a:t>
            </a:r>
            <a:r>
              <a:rPr lang="en-US" sz="1600" dirty="0" smtClean="0"/>
              <a:t> do </a:t>
            </a:r>
            <a:r>
              <a:rPr lang="en-US" sz="1600" dirty="0" err="1" smtClean="0"/>
              <a:t>teto</a:t>
            </a:r>
            <a:r>
              <a:rPr lang="en-US" sz="1600" dirty="0" smtClean="0"/>
              <a:t>, de </a:t>
            </a:r>
            <a:r>
              <a:rPr lang="en-US" sz="1600" dirty="0" err="1" smtClean="0"/>
              <a:t>acordo</a:t>
            </a:r>
            <a:r>
              <a:rPr lang="en-US" sz="1600" dirty="0" smtClean="0"/>
              <a:t> com a </a:t>
            </a:r>
            <a:r>
              <a:rPr lang="en-US" sz="1600" dirty="0" err="1" smtClean="0"/>
              <a:t>área</a:t>
            </a:r>
            <a:r>
              <a:rPr lang="en-US" sz="1600" dirty="0" smtClean="0"/>
              <a:t> de </a:t>
            </a:r>
            <a:r>
              <a:rPr lang="en-US" sz="1600" dirty="0" err="1" smtClean="0"/>
              <a:t>equipamentos</a:t>
            </a:r>
            <a:r>
              <a:rPr lang="en-US" sz="1600" dirty="0" smtClean="0"/>
              <a:t> de </a:t>
            </a:r>
            <a:r>
              <a:rPr lang="en-US" sz="1600" dirty="0" err="1" smtClean="0"/>
              <a:t>Tecnologia</a:t>
            </a:r>
            <a:r>
              <a:rPr lang="en-US" sz="1600" dirty="0" smtClean="0"/>
              <a:t> </a:t>
            </a:r>
            <a:r>
              <a:rPr lang="en-US" sz="1600" dirty="0" err="1" smtClean="0"/>
              <a:t>da</a:t>
            </a:r>
            <a:r>
              <a:rPr lang="en-US" sz="1600" dirty="0" smtClean="0"/>
              <a:t> </a:t>
            </a:r>
            <a:r>
              <a:rPr lang="en-US" sz="1600" dirty="0" err="1" smtClean="0"/>
              <a:t>Informação</a:t>
            </a:r>
            <a:endParaRPr lang="en-US" sz="1600" dirty="0" smtClean="0"/>
          </a:p>
          <a:p>
            <a:pPr lvl="1"/>
            <a:r>
              <a:rPr lang="en-US" sz="1600" dirty="0" smtClean="0"/>
              <a:t>(2) </a:t>
            </a:r>
            <a:r>
              <a:rPr lang="en-US" sz="1600" dirty="0" err="1" smtClean="0"/>
              <a:t>Abaixo</a:t>
            </a:r>
            <a:r>
              <a:rPr lang="en-US" sz="1600" dirty="0" smtClean="0"/>
              <a:t> do </a:t>
            </a:r>
            <a:r>
              <a:rPr lang="en-US" sz="1600" dirty="0" err="1" smtClean="0"/>
              <a:t>piso</a:t>
            </a:r>
            <a:r>
              <a:rPr lang="en-US" sz="1600" dirty="0" smtClean="0"/>
              <a:t> </a:t>
            </a:r>
            <a:r>
              <a:rPr lang="en-US" sz="1600" dirty="0" err="1" smtClean="0"/>
              <a:t>elevado</a:t>
            </a:r>
            <a:r>
              <a:rPr lang="en-US" sz="1600" dirty="0" smtClean="0"/>
              <a:t> </a:t>
            </a:r>
            <a:r>
              <a:rPr lang="en-US" sz="1600" dirty="0" err="1" smtClean="0"/>
              <a:t>da</a:t>
            </a:r>
            <a:r>
              <a:rPr lang="en-US" sz="1600" dirty="0" smtClean="0"/>
              <a:t> </a:t>
            </a:r>
            <a:r>
              <a:rPr lang="en-US" sz="1600" dirty="0" err="1" smtClean="0"/>
              <a:t>área</a:t>
            </a:r>
            <a:r>
              <a:rPr lang="en-US" sz="1600" dirty="0" smtClean="0"/>
              <a:t> de </a:t>
            </a:r>
            <a:r>
              <a:rPr lang="en-US" sz="1600" dirty="0" err="1" smtClean="0"/>
              <a:t>equipamentos</a:t>
            </a:r>
            <a:r>
              <a:rPr lang="en-US" sz="1600" dirty="0" smtClean="0"/>
              <a:t> de TI </a:t>
            </a:r>
            <a:r>
              <a:rPr lang="en-US" sz="1600" dirty="0" err="1" smtClean="0"/>
              <a:t>contendo</a:t>
            </a:r>
            <a:r>
              <a:rPr lang="en-US" sz="1600" dirty="0" smtClean="0"/>
              <a:t> </a:t>
            </a:r>
            <a:r>
              <a:rPr lang="en-US" sz="1600" dirty="0" err="1" smtClean="0"/>
              <a:t>cabos</a:t>
            </a:r>
            <a:r>
              <a:rPr lang="en-US" sz="1600" dirty="0" smtClean="0"/>
              <a:t>.</a:t>
            </a:r>
          </a:p>
          <a:p>
            <a:r>
              <a:rPr lang="en-US" sz="1600" i="1" dirty="0" smtClean="0"/>
              <a:t>É </a:t>
            </a:r>
            <a:r>
              <a:rPr lang="en-US" sz="1600" i="1" dirty="0" err="1" smtClean="0"/>
              <a:t>recomendado</a:t>
            </a:r>
            <a:r>
              <a:rPr lang="en-US" sz="1600" i="1" dirty="0" smtClean="0"/>
              <a:t> </a:t>
            </a:r>
            <a:r>
              <a:rPr lang="en-US" sz="1600" i="1" dirty="0" err="1" smtClean="0"/>
              <a:t>alocar</a:t>
            </a:r>
            <a:r>
              <a:rPr lang="en-US" sz="1600" i="1" dirty="0" smtClean="0"/>
              <a:t> o </a:t>
            </a:r>
            <a:r>
              <a:rPr lang="en-US" sz="1600" i="1" dirty="0" err="1" smtClean="0"/>
              <a:t>furo</a:t>
            </a:r>
            <a:r>
              <a:rPr lang="en-US" sz="1600" i="1" dirty="0" smtClean="0"/>
              <a:t> de </a:t>
            </a:r>
            <a:r>
              <a:rPr lang="en-US" sz="1600" i="1" dirty="0" err="1" smtClean="0"/>
              <a:t>teste</a:t>
            </a:r>
            <a:r>
              <a:rPr lang="en-US" sz="1600" i="1" dirty="0" smtClean="0"/>
              <a:t> no </a:t>
            </a:r>
            <a:r>
              <a:rPr lang="en-US" sz="1600" i="1" dirty="0" err="1" smtClean="0"/>
              <a:t>fim</a:t>
            </a:r>
            <a:r>
              <a:rPr lang="en-US" sz="1600" i="1" dirty="0" smtClean="0"/>
              <a:t> de </a:t>
            </a:r>
            <a:r>
              <a:rPr lang="en-US" sz="1600" i="1" dirty="0" err="1" smtClean="0"/>
              <a:t>cada</a:t>
            </a:r>
            <a:r>
              <a:rPr lang="en-US" sz="1600" i="1" dirty="0" smtClean="0"/>
              <a:t> </a:t>
            </a:r>
            <a:r>
              <a:rPr lang="en-US" sz="1600" i="1" dirty="0" err="1" smtClean="0"/>
              <a:t>tubo</a:t>
            </a:r>
            <a:r>
              <a:rPr lang="en-US" sz="1600" i="1" dirty="0" smtClean="0"/>
              <a:t> </a:t>
            </a:r>
            <a:r>
              <a:rPr lang="en-US" sz="1600" i="1" dirty="0" err="1" smtClean="0"/>
              <a:t>ramificado</a:t>
            </a:r>
            <a:r>
              <a:rPr lang="en-US" sz="1600" i="1" dirty="0" smtClean="0"/>
              <a:t> </a:t>
            </a:r>
            <a:r>
              <a:rPr lang="en-US" sz="1600" i="1" dirty="0" err="1" smtClean="0"/>
              <a:t>em</a:t>
            </a:r>
            <a:r>
              <a:rPr lang="en-US" sz="1600" i="1" dirty="0" smtClean="0"/>
              <a:t> um </a:t>
            </a:r>
            <a:r>
              <a:rPr lang="en-US" sz="1600" i="1" dirty="0" err="1" smtClean="0"/>
              <a:t>mínimo</a:t>
            </a:r>
            <a:r>
              <a:rPr lang="en-US" sz="1600" i="1" dirty="0" smtClean="0"/>
              <a:t> de 18 in. </a:t>
            </a:r>
            <a:r>
              <a:rPr lang="en-US" sz="1600" i="1" dirty="0" err="1" smtClean="0"/>
              <a:t>abaixo</a:t>
            </a:r>
            <a:r>
              <a:rPr lang="en-US" sz="1600" i="1" dirty="0" smtClean="0"/>
              <a:t> do </a:t>
            </a:r>
            <a:r>
              <a:rPr lang="en-US" sz="1600" i="1" dirty="0" err="1" smtClean="0"/>
              <a:t>piso</a:t>
            </a:r>
            <a:r>
              <a:rPr lang="en-US" sz="1600" i="1" dirty="0" smtClean="0"/>
              <a:t> </a:t>
            </a:r>
            <a:r>
              <a:rPr lang="en-US" sz="1600" i="1" dirty="0" err="1" smtClean="0"/>
              <a:t>elevado</a:t>
            </a:r>
            <a:r>
              <a:rPr lang="en-US" sz="1600" i="1" dirty="0" smtClean="0"/>
              <a:t>.</a:t>
            </a:r>
          </a:p>
        </p:txBody>
      </p:sp>
      <p:pic>
        <p:nvPicPr>
          <p:cNvPr id="1026" name="Picture 2"/>
          <p:cNvPicPr>
            <a:picLocks noChangeAspect="1" noChangeArrowheads="1"/>
          </p:cNvPicPr>
          <p:nvPr/>
        </p:nvPicPr>
        <p:blipFill>
          <a:blip r:embed="rId3" cstate="print"/>
          <a:srcRect/>
          <a:stretch>
            <a:fillRect/>
          </a:stretch>
        </p:blipFill>
        <p:spPr bwMode="auto">
          <a:xfrm>
            <a:off x="1295400" y="3200400"/>
            <a:ext cx="2514600" cy="2924469"/>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0" y="1295400"/>
            <a:ext cx="5478462"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34" descr="return grill.jpg"/>
          <p:cNvPicPr>
            <a:picLocks noChangeAspect="1"/>
          </p:cNvPicPr>
          <p:nvPr/>
        </p:nvPicPr>
        <p:blipFill>
          <a:blip r:embed="rId3" cstate="print"/>
          <a:srcRect/>
          <a:stretch>
            <a:fillRect/>
          </a:stretch>
        </p:blipFill>
        <p:spPr bwMode="auto">
          <a:xfrm>
            <a:off x="2201929" y="1225550"/>
            <a:ext cx="2022475" cy="2022475"/>
          </a:xfrm>
          <a:prstGeom prst="rect">
            <a:avLst/>
          </a:prstGeom>
          <a:noFill/>
          <a:ln w="9525">
            <a:noFill/>
            <a:miter lim="800000"/>
            <a:headEnd/>
            <a:tailEnd/>
          </a:ln>
        </p:spPr>
      </p:pic>
      <p:sp>
        <p:nvSpPr>
          <p:cNvPr id="101379" name="Text Placeholder 5"/>
          <p:cNvSpPr>
            <a:spLocks noGrp="1"/>
          </p:cNvSpPr>
          <p:nvPr>
            <p:ph type="body" sz="quarter" idx="10"/>
          </p:nvPr>
        </p:nvSpPr>
        <p:spPr bwMode="auto">
          <a:xfrm>
            <a:off x="914400" y="3505200"/>
            <a:ext cx="4343400" cy="1828800"/>
          </a:xfrm>
          <a:noFill/>
          <a:ln>
            <a:miter lim="800000"/>
            <a:headEnd/>
            <a:tailEnd/>
          </a:ln>
        </p:spPr>
        <p:txBody>
          <a:bodyPr vert="horz" wrap="square" lIns="91440" tIns="45720" rIns="91440" bIns="45720" numCol="1" anchor="t" anchorCtr="0" compatLnSpc="1">
            <a:prstTxWarp prst="textNoShape">
              <a:avLst/>
            </a:prstTxWarp>
          </a:bodyPr>
          <a:lstStyle/>
          <a:p>
            <a:pPr lvl="1">
              <a:spcBef>
                <a:spcPct val="0"/>
              </a:spcBef>
              <a:buFont typeface="Arial" charset="0"/>
              <a:buChar char="•"/>
            </a:pPr>
            <a:r>
              <a:rPr lang="en-US" sz="1600" dirty="0" smtClean="0"/>
              <a:t>NFPA </a:t>
            </a:r>
            <a:r>
              <a:rPr lang="en-US" sz="1600" dirty="0" err="1" smtClean="0"/>
              <a:t>exige</a:t>
            </a:r>
            <a:r>
              <a:rPr lang="en-US" sz="1600" dirty="0" smtClean="0"/>
              <a:t> </a:t>
            </a:r>
            <a:r>
              <a:rPr lang="en-US" sz="1600" b="1" dirty="0" smtClean="0">
                <a:solidFill>
                  <a:srgbClr val="A32638"/>
                </a:solidFill>
              </a:rPr>
              <a:t>ft.</a:t>
            </a:r>
            <a:r>
              <a:rPr lang="en-US" sz="1600" b="1" baseline="30000" dirty="0" smtClean="0">
                <a:solidFill>
                  <a:srgbClr val="A32638"/>
                </a:solidFill>
              </a:rPr>
              <a:t>2</a:t>
            </a:r>
            <a:r>
              <a:rPr lang="en-US" sz="1600" b="1" dirty="0" smtClean="0">
                <a:solidFill>
                  <a:srgbClr val="A32638"/>
                </a:solidFill>
              </a:rPr>
              <a:t> </a:t>
            </a:r>
            <a:r>
              <a:rPr lang="en-US" sz="1600" b="1" dirty="0" smtClean="0">
                <a:solidFill>
                  <a:srgbClr val="A32638"/>
                </a:solidFill>
              </a:rPr>
              <a:t>(1.2 m</a:t>
            </a:r>
            <a:r>
              <a:rPr lang="en-US" sz="1600" b="1" baseline="30000" dirty="0" smtClean="0">
                <a:solidFill>
                  <a:srgbClr val="A32638"/>
                </a:solidFill>
              </a:rPr>
              <a:t>2</a:t>
            </a:r>
            <a:r>
              <a:rPr lang="en-US" sz="1600" b="1" dirty="0" smtClean="0">
                <a:solidFill>
                  <a:srgbClr val="A32638"/>
                </a:solidFill>
              </a:rPr>
              <a:t>) max</a:t>
            </a:r>
            <a:br>
              <a:rPr lang="en-US" sz="1600" b="1" dirty="0" smtClean="0">
                <a:solidFill>
                  <a:srgbClr val="A32638"/>
                </a:solidFill>
              </a:rPr>
            </a:br>
            <a:r>
              <a:rPr lang="en-US" sz="1600" dirty="0" err="1" smtClean="0"/>
              <a:t>por</a:t>
            </a:r>
            <a:r>
              <a:rPr lang="en-US" sz="1600" dirty="0" smtClean="0"/>
              <a:t> </a:t>
            </a:r>
            <a:r>
              <a:rPr lang="en-US" sz="1600" dirty="0" err="1" smtClean="0"/>
              <a:t>furo</a:t>
            </a:r>
            <a:r>
              <a:rPr lang="en-US" sz="1600" dirty="0" smtClean="0"/>
              <a:t> de </a:t>
            </a:r>
            <a:r>
              <a:rPr lang="en-US" sz="1600" dirty="0" err="1" smtClean="0"/>
              <a:t>amostragem</a:t>
            </a:r>
            <a:endParaRPr lang="en-US" sz="1600" dirty="0" smtClean="0"/>
          </a:p>
          <a:p>
            <a:pPr lvl="1">
              <a:spcBef>
                <a:spcPct val="0"/>
              </a:spcBef>
              <a:buFont typeface="Arial" charset="0"/>
              <a:buChar char="•"/>
            </a:pPr>
            <a:r>
              <a:rPr lang="en-US" sz="1600" dirty="0" err="1" smtClean="0"/>
              <a:t>Tubos</a:t>
            </a:r>
            <a:r>
              <a:rPr lang="en-US" sz="1600" dirty="0" smtClean="0"/>
              <a:t> a </a:t>
            </a:r>
            <a:r>
              <a:rPr lang="en-US" sz="1600" dirty="0" err="1" smtClean="0"/>
              <a:t>serem</a:t>
            </a:r>
            <a:r>
              <a:rPr lang="en-US" sz="1600" dirty="0" smtClean="0"/>
              <a:t> </a:t>
            </a:r>
            <a:r>
              <a:rPr lang="en-US" sz="1600" dirty="0" err="1" smtClean="0"/>
              <a:t>posicionados</a:t>
            </a:r>
            <a:r>
              <a:rPr lang="en-US" sz="1600" dirty="0" smtClean="0"/>
              <a:t> a </a:t>
            </a:r>
            <a:r>
              <a:rPr lang="en-US" sz="1600" b="1" dirty="0" smtClean="0">
                <a:solidFill>
                  <a:srgbClr val="A32638"/>
                </a:solidFill>
              </a:rPr>
              <a:t>2-8” (50-203 mm) </a:t>
            </a:r>
            <a:r>
              <a:rPr lang="en-US" sz="1600" b="1" dirty="0" err="1" smtClean="0">
                <a:solidFill>
                  <a:srgbClr val="A32638"/>
                </a:solidFill>
              </a:rPr>
              <a:t>afastados</a:t>
            </a:r>
            <a:r>
              <a:rPr lang="en-US" sz="1600" b="1" dirty="0" smtClean="0">
                <a:solidFill>
                  <a:srgbClr val="A32638"/>
                </a:solidFill>
              </a:rPr>
              <a:t> </a:t>
            </a:r>
            <a:r>
              <a:rPr lang="en-US" sz="1600" dirty="0" err="1" smtClean="0"/>
              <a:t>da</a:t>
            </a:r>
            <a:r>
              <a:rPr lang="en-US" sz="1600" dirty="0" smtClean="0"/>
              <a:t> </a:t>
            </a:r>
            <a:r>
              <a:rPr lang="en-US" sz="1600" dirty="0" err="1" smtClean="0"/>
              <a:t>abertura</a:t>
            </a:r>
            <a:r>
              <a:rPr lang="en-US" sz="1600" dirty="0" smtClean="0"/>
              <a:t> </a:t>
            </a:r>
            <a:r>
              <a:rPr lang="en-US" sz="1600" dirty="0" err="1" smtClean="0"/>
              <a:t>da</a:t>
            </a:r>
            <a:r>
              <a:rPr lang="en-US" sz="1600" dirty="0" smtClean="0"/>
              <a:t> </a:t>
            </a:r>
            <a:r>
              <a:rPr lang="en-US" sz="1600" dirty="0" err="1" smtClean="0"/>
              <a:t>grelha</a:t>
            </a:r>
            <a:endParaRPr lang="en-US" sz="1600" dirty="0" smtClean="0"/>
          </a:p>
          <a:p>
            <a:pPr lvl="1">
              <a:spcBef>
                <a:spcPct val="0"/>
              </a:spcBef>
              <a:buFont typeface="Arial" charset="0"/>
              <a:buChar char="•"/>
            </a:pPr>
            <a:r>
              <a:rPr lang="en-US" sz="1600" dirty="0" err="1" smtClean="0"/>
              <a:t>Furos</a:t>
            </a:r>
            <a:r>
              <a:rPr lang="en-US" sz="1600" dirty="0" smtClean="0"/>
              <a:t> a </a:t>
            </a:r>
            <a:r>
              <a:rPr lang="en-US" sz="1600" dirty="0" err="1" smtClean="0"/>
              <a:t>serem</a:t>
            </a:r>
            <a:r>
              <a:rPr lang="en-US" sz="1600" dirty="0" smtClean="0"/>
              <a:t> </a:t>
            </a:r>
            <a:r>
              <a:rPr lang="en-US" sz="1600" dirty="0" err="1" smtClean="0"/>
              <a:t>posicionados</a:t>
            </a:r>
            <a:r>
              <a:rPr lang="en-US" sz="1600" dirty="0" smtClean="0"/>
              <a:t> </a:t>
            </a:r>
            <a:r>
              <a:rPr lang="en-US" sz="1600" b="1" dirty="0" smtClean="0">
                <a:solidFill>
                  <a:srgbClr val="A32638"/>
                </a:solidFill>
              </a:rPr>
              <a:t>20</a:t>
            </a:r>
            <a:r>
              <a:rPr lang="en-US" altLang="zh-CN" sz="1600" b="1" dirty="0" smtClean="0">
                <a:solidFill>
                  <a:srgbClr val="A32638"/>
                </a:solidFill>
                <a:sym typeface="Symbol"/>
              </a:rPr>
              <a:t></a:t>
            </a:r>
            <a:r>
              <a:rPr lang="en-US" sz="1600" b="1" dirty="0" smtClean="0">
                <a:solidFill>
                  <a:srgbClr val="A32638"/>
                </a:solidFill>
              </a:rPr>
              <a:t>- 45</a:t>
            </a:r>
            <a:r>
              <a:rPr lang="en-US" altLang="zh-CN" sz="1600" b="1" dirty="0" smtClean="0">
                <a:solidFill>
                  <a:srgbClr val="A32638"/>
                </a:solidFill>
                <a:sym typeface="Symbol"/>
              </a:rPr>
              <a:t> </a:t>
            </a:r>
            <a:r>
              <a:rPr lang="en-US" altLang="zh-CN" sz="1600" b="1" dirty="0" err="1" smtClean="0">
                <a:solidFill>
                  <a:srgbClr val="A32638"/>
                </a:solidFill>
                <a:sym typeface="Symbol"/>
              </a:rPr>
              <a:t>em</a:t>
            </a:r>
            <a:r>
              <a:rPr lang="en-US" altLang="zh-CN" sz="1600" b="1" dirty="0" smtClean="0">
                <a:solidFill>
                  <a:srgbClr val="A32638"/>
                </a:solidFill>
                <a:sym typeface="Symbol"/>
              </a:rPr>
              <a:t> </a:t>
            </a:r>
            <a:r>
              <a:rPr lang="en-US" altLang="zh-CN" sz="1600" b="1" dirty="0" err="1" smtClean="0">
                <a:solidFill>
                  <a:srgbClr val="A32638"/>
                </a:solidFill>
                <a:sym typeface="Symbol"/>
              </a:rPr>
              <a:t>direção</a:t>
            </a:r>
            <a:r>
              <a:rPr lang="en-US" altLang="zh-CN" sz="1600" b="1" dirty="0" smtClean="0">
                <a:solidFill>
                  <a:srgbClr val="A32638"/>
                </a:solidFill>
                <a:sym typeface="Symbol"/>
              </a:rPr>
              <a:t> </a:t>
            </a:r>
            <a:r>
              <a:rPr lang="en-US" altLang="zh-CN" sz="1600" b="1" dirty="0" err="1" smtClean="0">
                <a:solidFill>
                  <a:srgbClr val="A32638"/>
                </a:solidFill>
                <a:sym typeface="Symbol"/>
              </a:rPr>
              <a:t>ao</a:t>
            </a:r>
            <a:r>
              <a:rPr lang="en-US" altLang="zh-CN" sz="1600" b="1" dirty="0" smtClean="0">
                <a:solidFill>
                  <a:srgbClr val="A32638"/>
                </a:solidFill>
                <a:sym typeface="Symbol"/>
              </a:rPr>
              <a:t> </a:t>
            </a:r>
            <a:r>
              <a:rPr lang="en-US" altLang="zh-CN" sz="1600" b="1" dirty="0" err="1" smtClean="0">
                <a:solidFill>
                  <a:srgbClr val="A32638"/>
                </a:solidFill>
                <a:sym typeface="Symbol"/>
              </a:rPr>
              <a:t>fluxo</a:t>
            </a:r>
            <a:r>
              <a:rPr lang="en-US" altLang="zh-CN" sz="1600" b="1" dirty="0" smtClean="0">
                <a:solidFill>
                  <a:srgbClr val="A32638"/>
                </a:solidFill>
                <a:sym typeface="Symbol"/>
              </a:rPr>
              <a:t> de </a:t>
            </a:r>
            <a:r>
              <a:rPr lang="en-US" altLang="zh-CN" sz="1600" b="1" dirty="0" err="1" smtClean="0">
                <a:solidFill>
                  <a:srgbClr val="A32638"/>
                </a:solidFill>
                <a:sym typeface="Symbol"/>
              </a:rPr>
              <a:t>ar</a:t>
            </a:r>
            <a:endParaRPr lang="en-US" sz="1600" b="1" dirty="0" smtClean="0">
              <a:solidFill>
                <a:srgbClr val="A32638"/>
              </a:solidFill>
            </a:endParaRPr>
          </a:p>
        </p:txBody>
      </p:sp>
      <p:sp>
        <p:nvSpPr>
          <p:cNvPr id="101380" name="Title 4"/>
          <p:cNvSpPr>
            <a:spLocks noGrp="1"/>
          </p:cNvSpPr>
          <p:nvPr>
            <p:ph type="title"/>
          </p:nvPr>
        </p:nvSpPr>
        <p:spPr bwMode="auto">
          <a:xfrm>
            <a:off x="0" y="685800"/>
            <a:ext cx="8229600" cy="411162"/>
          </a:xfrm>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		FAAST </a:t>
            </a:r>
            <a:r>
              <a:rPr lang="en-US" b="1" dirty="0" err="1" smtClean="0"/>
              <a:t>Proteção</a:t>
            </a:r>
            <a:r>
              <a:rPr lang="en-US" b="1" dirty="0" smtClean="0"/>
              <a:t> de </a:t>
            </a:r>
            <a:r>
              <a:rPr lang="en-US" b="1" dirty="0" err="1" smtClean="0"/>
              <a:t>Retorno</a:t>
            </a:r>
            <a:r>
              <a:rPr lang="en-US" b="1" dirty="0" smtClean="0"/>
              <a:t> de </a:t>
            </a:r>
            <a:r>
              <a:rPr lang="en-US" b="1" dirty="0" err="1" smtClean="0"/>
              <a:t>Ar</a:t>
            </a:r>
            <a:endParaRPr lang="en-US" b="1" dirty="0" smtClean="0"/>
          </a:p>
        </p:txBody>
      </p:sp>
      <p:grpSp>
        <p:nvGrpSpPr>
          <p:cNvPr id="2" name="Group 43"/>
          <p:cNvGrpSpPr/>
          <p:nvPr/>
        </p:nvGrpSpPr>
        <p:grpSpPr>
          <a:xfrm>
            <a:off x="2158738" y="0"/>
            <a:ext cx="6717470" cy="6400800"/>
            <a:chOff x="2158738" y="0"/>
            <a:chExt cx="6717470" cy="6400800"/>
          </a:xfrm>
        </p:grpSpPr>
        <p:pic>
          <p:nvPicPr>
            <p:cNvPr id="17" name="Picture 16" descr="FAAST_PIPES.jpg"/>
            <p:cNvPicPr>
              <a:picLocks noChangeAspect="1"/>
            </p:cNvPicPr>
            <p:nvPr/>
          </p:nvPicPr>
          <p:blipFill>
            <a:blip r:embed="rId4" cstate="print"/>
            <a:srcRect t="43424" b="5101"/>
            <a:stretch>
              <a:fillRect/>
            </a:stretch>
          </p:blipFill>
          <p:spPr>
            <a:xfrm>
              <a:off x="6594165" y="3927171"/>
              <a:ext cx="2282043" cy="2473629"/>
            </a:xfrm>
            <a:prstGeom prst="rect">
              <a:avLst/>
            </a:prstGeom>
          </p:spPr>
        </p:pic>
        <p:sp>
          <p:nvSpPr>
            <p:cNvPr id="18" name="Rectangle 17"/>
            <p:cNvSpPr/>
            <p:nvPr/>
          </p:nvSpPr>
          <p:spPr>
            <a:xfrm>
              <a:off x="8170445" y="0"/>
              <a:ext cx="141800" cy="3933581"/>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3" name="Group 42"/>
            <p:cNvGrpSpPr/>
            <p:nvPr/>
          </p:nvGrpSpPr>
          <p:grpSpPr>
            <a:xfrm>
              <a:off x="2158738" y="1604412"/>
              <a:ext cx="5296730" cy="2342405"/>
              <a:chOff x="2158738" y="1604412"/>
              <a:chExt cx="5296730" cy="2342405"/>
            </a:xfrm>
          </p:grpSpPr>
          <p:grpSp>
            <p:nvGrpSpPr>
              <p:cNvPr id="4" name="Group 34"/>
              <p:cNvGrpSpPr/>
              <p:nvPr/>
            </p:nvGrpSpPr>
            <p:grpSpPr>
              <a:xfrm>
                <a:off x="2158738" y="1604412"/>
                <a:ext cx="5296730" cy="2342405"/>
                <a:chOff x="2158738" y="1604412"/>
                <a:chExt cx="5296730" cy="2342405"/>
              </a:xfrm>
            </p:grpSpPr>
            <p:sp>
              <p:nvSpPr>
                <p:cNvPr id="20" name="Rectangle 19"/>
                <p:cNvSpPr/>
                <p:nvPr/>
              </p:nvSpPr>
              <p:spPr>
                <a:xfrm rot="5400000">
                  <a:off x="6072038" y="1219551"/>
                  <a:ext cx="141800" cy="1956172"/>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21" name="Rectangle 20"/>
                <p:cNvSpPr/>
                <p:nvPr/>
              </p:nvSpPr>
              <p:spPr>
                <a:xfrm>
                  <a:off x="7297429" y="2446363"/>
                  <a:ext cx="141800" cy="1500454"/>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2" name="Picture 21" descr="pipe-elbow_LR.png"/>
                <p:cNvPicPr>
                  <a:picLocks noChangeAspect="1"/>
                </p:cNvPicPr>
                <p:nvPr/>
              </p:nvPicPr>
              <p:blipFill>
                <a:blip r:embed="rId5" cstate="print"/>
                <a:stretch>
                  <a:fillRect/>
                </a:stretch>
              </p:blipFill>
              <p:spPr>
                <a:xfrm>
                  <a:off x="7101451" y="2110134"/>
                  <a:ext cx="354017" cy="354017"/>
                </a:xfrm>
                <a:prstGeom prst="rect">
                  <a:avLst/>
                </a:prstGeom>
              </p:spPr>
            </p:pic>
            <p:sp>
              <p:nvSpPr>
                <p:cNvPr id="23" name="Rectangle 22"/>
                <p:cNvSpPr/>
                <p:nvPr/>
              </p:nvSpPr>
              <p:spPr>
                <a:xfrm>
                  <a:off x="5067354" y="1901728"/>
                  <a:ext cx="141800" cy="566591"/>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Rectangle 23"/>
                <p:cNvSpPr/>
                <p:nvPr/>
              </p:nvSpPr>
              <p:spPr>
                <a:xfrm rot="5400000">
                  <a:off x="3486192" y="329335"/>
                  <a:ext cx="141800" cy="2723159"/>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25" name="Rectangle 24"/>
                <p:cNvSpPr/>
                <p:nvPr/>
              </p:nvSpPr>
              <p:spPr>
                <a:xfrm rot="5400000">
                  <a:off x="3488442" y="1343401"/>
                  <a:ext cx="141800" cy="2708608"/>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pic>
              <p:nvPicPr>
                <p:cNvPr id="26" name="Picture 25" descr="pipe-tee_LR.png"/>
                <p:cNvPicPr>
                  <a:picLocks noChangeAspect="1"/>
                </p:cNvPicPr>
                <p:nvPr/>
              </p:nvPicPr>
              <p:blipFill>
                <a:blip r:embed="rId6" cstate="print"/>
                <a:stretch>
                  <a:fillRect/>
                </a:stretch>
              </p:blipFill>
              <p:spPr>
                <a:xfrm rot="16200000">
                  <a:off x="5001530" y="2063244"/>
                  <a:ext cx="388483" cy="279708"/>
                </a:xfrm>
                <a:prstGeom prst="rect">
                  <a:avLst/>
                </a:prstGeom>
              </p:spPr>
            </p:pic>
            <p:pic>
              <p:nvPicPr>
                <p:cNvPr id="27" name="Picture 26" descr="pipe-elbow_LR.png"/>
                <p:cNvPicPr>
                  <a:picLocks noChangeAspect="1"/>
                </p:cNvPicPr>
                <p:nvPr/>
              </p:nvPicPr>
              <p:blipFill>
                <a:blip r:embed="rId5" cstate="print"/>
                <a:stretch>
                  <a:fillRect/>
                </a:stretch>
              </p:blipFill>
              <p:spPr>
                <a:xfrm>
                  <a:off x="4877417" y="1608127"/>
                  <a:ext cx="354017" cy="354017"/>
                </a:xfrm>
                <a:prstGeom prst="rect">
                  <a:avLst/>
                </a:prstGeom>
              </p:spPr>
            </p:pic>
            <p:pic>
              <p:nvPicPr>
                <p:cNvPr id="28" name="Picture 27" descr="pipe-elbow_LR.png"/>
                <p:cNvPicPr>
                  <a:picLocks noChangeAspect="1"/>
                </p:cNvPicPr>
                <p:nvPr/>
              </p:nvPicPr>
              <p:blipFill>
                <a:blip r:embed="rId5" cstate="print"/>
                <a:stretch>
                  <a:fillRect/>
                </a:stretch>
              </p:blipFill>
              <p:spPr>
                <a:xfrm rot="5400000">
                  <a:off x="4869043" y="2425076"/>
                  <a:ext cx="354017" cy="354017"/>
                </a:xfrm>
                <a:prstGeom prst="rect">
                  <a:avLst/>
                </a:prstGeom>
              </p:spPr>
            </p:pic>
            <p:sp>
              <p:nvSpPr>
                <p:cNvPr id="29" name="Rectangle 28"/>
                <p:cNvSpPr/>
                <p:nvPr/>
              </p:nvSpPr>
              <p:spPr>
                <a:xfrm rot="5400000">
                  <a:off x="2113391" y="1649759"/>
                  <a:ext cx="168294" cy="77599"/>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31" name="Rectangle 30"/>
                <p:cNvSpPr/>
                <p:nvPr/>
              </p:nvSpPr>
              <p:spPr>
                <a:xfrm rot="5400000">
                  <a:off x="2119795" y="2655089"/>
                  <a:ext cx="168294" cy="77599"/>
                </a:xfrm>
                <a:prstGeom prst="rect">
                  <a:avLst/>
                </a:prstGeom>
                <a:gradFill>
                  <a:gsLst>
                    <a:gs pos="1000">
                      <a:schemeClr val="accent6">
                        <a:lumMod val="75000"/>
                      </a:schemeClr>
                    </a:gs>
                    <a:gs pos="53000">
                      <a:schemeClr val="accent6">
                        <a:lumMod val="60000"/>
                        <a:lumOff val="40000"/>
                      </a:schemeClr>
                    </a:gs>
                    <a:gs pos="59000">
                      <a:schemeClr val="accent6">
                        <a:lumMod val="60000"/>
                        <a:lumOff val="40000"/>
                      </a:schemeClr>
                    </a:gs>
                    <a:gs pos="98000">
                      <a:schemeClr val="accent6">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grpSp>
          <p:grpSp>
            <p:nvGrpSpPr>
              <p:cNvPr id="5" name="Group 38"/>
              <p:cNvGrpSpPr/>
              <p:nvPr/>
            </p:nvGrpSpPr>
            <p:grpSpPr>
              <a:xfrm>
                <a:off x="2743200" y="1676986"/>
                <a:ext cx="928932" cy="49837"/>
                <a:chOff x="2743200" y="1676986"/>
                <a:chExt cx="928932" cy="49837"/>
              </a:xfrm>
            </p:grpSpPr>
            <p:sp>
              <p:nvSpPr>
                <p:cNvPr id="37" name="Oval 36"/>
                <p:cNvSpPr/>
                <p:nvPr/>
              </p:nvSpPr>
              <p:spPr>
                <a:xfrm>
                  <a:off x="2743200" y="1676986"/>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8" name="Oval 37"/>
                <p:cNvSpPr/>
                <p:nvPr/>
              </p:nvSpPr>
              <p:spPr>
                <a:xfrm>
                  <a:off x="3626413" y="1681104"/>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6" name="Group 39"/>
              <p:cNvGrpSpPr/>
              <p:nvPr/>
            </p:nvGrpSpPr>
            <p:grpSpPr>
              <a:xfrm>
                <a:off x="2740258" y="2676706"/>
                <a:ext cx="928932" cy="49837"/>
                <a:chOff x="2743200" y="1676986"/>
                <a:chExt cx="928932" cy="49837"/>
              </a:xfrm>
            </p:grpSpPr>
            <p:sp>
              <p:nvSpPr>
                <p:cNvPr id="41" name="Oval 40"/>
                <p:cNvSpPr/>
                <p:nvPr/>
              </p:nvSpPr>
              <p:spPr>
                <a:xfrm>
                  <a:off x="2743200" y="1676986"/>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2" name="Oval 41"/>
                <p:cNvSpPr/>
                <p:nvPr/>
              </p:nvSpPr>
              <p:spPr>
                <a:xfrm>
                  <a:off x="3626413" y="1681104"/>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0"/>
          </p:nvPr>
        </p:nvSpPr>
        <p:spPr>
          <a:xfrm>
            <a:off x="228600" y="1219200"/>
            <a:ext cx="4267200" cy="914400"/>
          </a:xfrm>
        </p:spPr>
        <p:txBody>
          <a:bodyPr/>
          <a:lstStyle/>
          <a:p>
            <a:r>
              <a:rPr lang="en-US" altLang="zh-CN" b="0" dirty="0" smtClean="0">
                <a:ea typeface="SimSun" pitchFamily="2" charset="-122"/>
              </a:rPr>
              <a:t>O </a:t>
            </a:r>
            <a:r>
              <a:rPr lang="en-US" altLang="zh-CN" b="0" dirty="0" err="1" smtClean="0">
                <a:ea typeface="SimSun" pitchFamily="2" charset="-122"/>
              </a:rPr>
              <a:t>furo</a:t>
            </a:r>
            <a:r>
              <a:rPr lang="en-US" altLang="zh-CN" b="0" dirty="0" smtClean="0">
                <a:ea typeface="SimSun" pitchFamily="2" charset="-122"/>
              </a:rPr>
              <a:t> de </a:t>
            </a:r>
            <a:r>
              <a:rPr lang="en-US" altLang="zh-CN" b="0" dirty="0" err="1" smtClean="0">
                <a:ea typeface="SimSun" pitchFamily="2" charset="-122"/>
              </a:rPr>
              <a:t>amostragem</a:t>
            </a:r>
            <a:r>
              <a:rPr lang="en-US" altLang="zh-CN" b="0" dirty="0" smtClean="0">
                <a:ea typeface="SimSun" pitchFamily="2" charset="-122"/>
              </a:rPr>
              <a:t> </a:t>
            </a:r>
            <a:r>
              <a:rPr lang="en-US" altLang="zh-CN" b="0" dirty="0" err="1" smtClean="0">
                <a:ea typeface="SimSun" pitchFamily="2" charset="-122"/>
              </a:rPr>
              <a:t>deve</a:t>
            </a:r>
            <a:r>
              <a:rPr lang="en-US" altLang="zh-CN" b="0" dirty="0" smtClean="0">
                <a:ea typeface="SimSun" pitchFamily="2" charset="-122"/>
              </a:rPr>
              <a:t> ser </a:t>
            </a:r>
            <a:r>
              <a:rPr lang="en-US" altLang="zh-CN" b="0" dirty="0" err="1" smtClean="0">
                <a:ea typeface="SimSun" pitchFamily="2" charset="-122"/>
              </a:rPr>
              <a:t>alocado</a:t>
            </a:r>
            <a:r>
              <a:rPr lang="en-US" altLang="zh-CN" b="0" dirty="0" smtClean="0">
                <a:ea typeface="SimSun" pitchFamily="2" charset="-122"/>
              </a:rPr>
              <a:t> de </a:t>
            </a:r>
            <a:r>
              <a:rPr lang="en-US" altLang="zh-CN" dirty="0" smtClean="0">
                <a:solidFill>
                  <a:srgbClr val="A32638"/>
                </a:solidFill>
                <a:ea typeface="SimSun" pitchFamily="2" charset="-122"/>
              </a:rPr>
              <a:t>20</a:t>
            </a:r>
            <a:r>
              <a:rPr lang="en-US" altLang="zh-CN" dirty="0" smtClean="0">
                <a:solidFill>
                  <a:srgbClr val="A32638"/>
                </a:solidFill>
                <a:latin typeface="Symbol" pitchFamily="18" charset="2"/>
                <a:ea typeface="SimSun" pitchFamily="2" charset="-122"/>
                <a:sym typeface="Symbol"/>
              </a:rPr>
              <a:t></a:t>
            </a:r>
            <a:r>
              <a:rPr lang="en-US" altLang="zh-CN" dirty="0" smtClean="0">
                <a:solidFill>
                  <a:srgbClr val="A32638"/>
                </a:solidFill>
                <a:ea typeface="SimSun" pitchFamily="2" charset="-122"/>
              </a:rPr>
              <a:t> a 45</a:t>
            </a:r>
            <a:r>
              <a:rPr lang="en-US" altLang="zh-CN" dirty="0" smtClean="0">
                <a:solidFill>
                  <a:srgbClr val="A32638"/>
                </a:solidFill>
                <a:latin typeface="Symbol" pitchFamily="18" charset="2"/>
                <a:ea typeface="SimSun" pitchFamily="2" charset="-122"/>
                <a:sym typeface="Symbol"/>
              </a:rPr>
              <a:t></a:t>
            </a:r>
            <a:r>
              <a:rPr lang="en-US" altLang="zh-CN" dirty="0" smtClean="0">
                <a:solidFill>
                  <a:srgbClr val="A32638"/>
                </a:solidFill>
                <a:latin typeface="Arial" pitchFamily="34" charset="0"/>
                <a:ea typeface="SimSun" pitchFamily="2" charset="-122"/>
                <a:cs typeface="Arial" pitchFamily="34" charset="0"/>
                <a:sym typeface="Symbol"/>
              </a:rPr>
              <a:t> do </a:t>
            </a:r>
            <a:r>
              <a:rPr lang="en-US" altLang="zh-CN" dirty="0" err="1" smtClean="0">
                <a:solidFill>
                  <a:srgbClr val="A32638"/>
                </a:solidFill>
                <a:latin typeface="Arial" pitchFamily="34" charset="0"/>
                <a:ea typeface="SimSun" pitchFamily="2" charset="-122"/>
                <a:cs typeface="Arial" pitchFamily="34" charset="0"/>
                <a:sym typeface="Symbol"/>
              </a:rPr>
              <a:t>jato</a:t>
            </a:r>
            <a:r>
              <a:rPr lang="en-US" altLang="zh-CN" dirty="0" smtClean="0">
                <a:solidFill>
                  <a:srgbClr val="A32638"/>
                </a:solidFill>
                <a:latin typeface="Arial" pitchFamily="34" charset="0"/>
                <a:ea typeface="SimSun" pitchFamily="2" charset="-122"/>
                <a:cs typeface="Arial" pitchFamily="34" charset="0"/>
                <a:sym typeface="Symbol"/>
              </a:rPr>
              <a:t> de </a:t>
            </a:r>
            <a:r>
              <a:rPr lang="en-US" altLang="zh-CN" dirty="0" err="1" smtClean="0">
                <a:solidFill>
                  <a:srgbClr val="A32638"/>
                </a:solidFill>
                <a:latin typeface="Arial" pitchFamily="34" charset="0"/>
                <a:ea typeface="SimSun" pitchFamily="2" charset="-122"/>
                <a:cs typeface="Arial" pitchFamily="34" charset="0"/>
                <a:sym typeface="Symbol"/>
              </a:rPr>
              <a:t>fluxo</a:t>
            </a:r>
            <a:r>
              <a:rPr lang="en-US" altLang="zh-CN" dirty="0" smtClean="0">
                <a:solidFill>
                  <a:srgbClr val="A32638"/>
                </a:solidFill>
                <a:latin typeface="Arial" pitchFamily="34" charset="0"/>
                <a:ea typeface="SimSun" pitchFamily="2" charset="-122"/>
                <a:cs typeface="Arial" pitchFamily="34" charset="0"/>
                <a:sym typeface="Symbol"/>
              </a:rPr>
              <a:t> de ar</a:t>
            </a:r>
            <a:r>
              <a:rPr lang="en-US" altLang="zh-CN" dirty="0" smtClean="0">
                <a:solidFill>
                  <a:srgbClr val="A32638"/>
                </a:solidFill>
                <a:ea typeface="SimSun" pitchFamily="2" charset="-122"/>
              </a:rPr>
              <a:t>.</a:t>
            </a:r>
          </a:p>
          <a:p>
            <a:endParaRPr lang="en-US" dirty="0"/>
          </a:p>
        </p:txBody>
      </p:sp>
      <p:sp>
        <p:nvSpPr>
          <p:cNvPr id="16"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		FAAST </a:t>
            </a:r>
            <a:r>
              <a:rPr lang="en-US" b="1" dirty="0" err="1" smtClean="0"/>
              <a:t>Proteção</a:t>
            </a:r>
            <a:r>
              <a:rPr lang="en-US" b="1" dirty="0" smtClean="0"/>
              <a:t> de </a:t>
            </a:r>
            <a:r>
              <a:rPr lang="en-US" b="1" dirty="0" err="1" smtClean="0"/>
              <a:t>Retorno</a:t>
            </a:r>
            <a:r>
              <a:rPr lang="en-US" b="1" dirty="0" smtClean="0"/>
              <a:t> de </a:t>
            </a:r>
            <a:r>
              <a:rPr lang="en-US" b="1" dirty="0" err="1" smtClean="0"/>
              <a:t>Ar</a:t>
            </a:r>
            <a:endParaRPr lang="en-US" b="1" dirty="0" smtClean="0"/>
          </a:p>
        </p:txBody>
      </p:sp>
      <p:pic>
        <p:nvPicPr>
          <p:cNvPr id="1026" name="Picture 2"/>
          <p:cNvPicPr>
            <a:picLocks noChangeAspect="1" noChangeArrowheads="1"/>
          </p:cNvPicPr>
          <p:nvPr/>
        </p:nvPicPr>
        <p:blipFill>
          <a:blip r:embed="rId2" cstate="print"/>
          <a:srcRect/>
          <a:stretch>
            <a:fillRect/>
          </a:stretch>
        </p:blipFill>
        <p:spPr bwMode="auto">
          <a:xfrm>
            <a:off x="2667000" y="1905000"/>
            <a:ext cx="6096000" cy="4602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0"/>
          </p:nvPr>
        </p:nvSpPr>
        <p:spPr>
          <a:xfrm>
            <a:off x="228600" y="1219200"/>
            <a:ext cx="4191000" cy="4724400"/>
          </a:xfrm>
        </p:spPr>
        <p:txBody>
          <a:bodyPr/>
          <a:lstStyle/>
          <a:p>
            <a:pPr marL="342900" indent="-342900">
              <a:buFont typeface="Arial" pitchFamily="34" charset="0"/>
              <a:buChar char="•"/>
            </a:pPr>
            <a:r>
              <a:rPr lang="en-US" sz="1600" b="0" dirty="0" err="1" smtClean="0"/>
              <a:t>Tubos</a:t>
            </a:r>
            <a:r>
              <a:rPr lang="en-US" sz="1600" b="0" dirty="0" smtClean="0"/>
              <a:t> </a:t>
            </a:r>
            <a:r>
              <a:rPr lang="en-US" sz="1600" b="0" dirty="0" err="1" smtClean="0"/>
              <a:t>devem</a:t>
            </a:r>
            <a:r>
              <a:rPr lang="en-US" sz="1600" b="0" dirty="0" smtClean="0"/>
              <a:t> </a:t>
            </a:r>
            <a:r>
              <a:rPr lang="en-US" sz="1600" b="0" dirty="0" err="1" smtClean="0"/>
              <a:t>sempre</a:t>
            </a:r>
            <a:r>
              <a:rPr lang="en-US" sz="1600" b="0" dirty="0" smtClean="0"/>
              <a:t> ser </a:t>
            </a:r>
            <a:r>
              <a:rPr lang="en-US" sz="1600" b="0" dirty="0" err="1" smtClean="0"/>
              <a:t>suportados</a:t>
            </a:r>
            <a:r>
              <a:rPr lang="en-US" sz="1600" b="0" dirty="0" smtClean="0"/>
              <a:t> </a:t>
            </a:r>
            <a:r>
              <a:rPr lang="en-US" sz="1600" b="0" dirty="0" err="1" smtClean="0"/>
              <a:t>nas</a:t>
            </a:r>
            <a:r>
              <a:rPr lang="en-US" sz="1600" b="0" dirty="0" smtClean="0"/>
              <a:t> </a:t>
            </a:r>
            <a:r>
              <a:rPr lang="en-US" sz="1600" b="0" dirty="0" err="1" smtClean="0"/>
              <a:t>duas</a:t>
            </a:r>
            <a:r>
              <a:rPr lang="en-US" sz="1600" b="0" dirty="0" smtClean="0"/>
              <a:t> </a:t>
            </a:r>
            <a:r>
              <a:rPr lang="en-US" sz="1600" b="0" dirty="0" err="1" smtClean="0"/>
              <a:t>paredes</a:t>
            </a:r>
            <a:r>
              <a:rPr lang="en-US" sz="1600" b="0" dirty="0" smtClean="0"/>
              <a:t> do </a:t>
            </a:r>
            <a:r>
              <a:rPr lang="en-US" sz="1600" b="0" dirty="0" err="1" smtClean="0"/>
              <a:t>duto</a:t>
            </a:r>
            <a:r>
              <a:rPr lang="en-US" sz="1600" b="0" dirty="0" smtClean="0"/>
              <a:t>.</a:t>
            </a:r>
          </a:p>
          <a:p>
            <a:pPr marL="342900" indent="-342900">
              <a:buFont typeface="Arial" pitchFamily="34" charset="0"/>
              <a:buChar char="•"/>
            </a:pPr>
            <a:r>
              <a:rPr lang="en-US" sz="1600" b="0" dirty="0" err="1" smtClean="0"/>
              <a:t>Tubos</a:t>
            </a:r>
            <a:r>
              <a:rPr lang="en-US" sz="1600" b="0" dirty="0" smtClean="0"/>
              <a:t> de </a:t>
            </a:r>
            <a:r>
              <a:rPr lang="en-US" sz="1600" b="0" dirty="0" err="1" smtClean="0"/>
              <a:t>entrada</a:t>
            </a:r>
            <a:r>
              <a:rPr lang="en-US" sz="1600" b="0" dirty="0" smtClean="0"/>
              <a:t> </a:t>
            </a:r>
            <a:r>
              <a:rPr lang="en-US" sz="1600" b="0" dirty="0" err="1" smtClean="0"/>
              <a:t>devem</a:t>
            </a:r>
            <a:r>
              <a:rPr lang="en-US" sz="1600" b="0" dirty="0" smtClean="0"/>
              <a:t> ser </a:t>
            </a:r>
            <a:r>
              <a:rPr lang="en-US" sz="1600" b="0" dirty="0" err="1" smtClean="0"/>
              <a:t>inseridos</a:t>
            </a:r>
            <a:r>
              <a:rPr lang="en-US" sz="1600" b="0" dirty="0" smtClean="0"/>
              <a:t> entre 6 e 10 </a:t>
            </a:r>
            <a:r>
              <a:rPr lang="en-US" sz="1600" b="0" dirty="0" err="1" smtClean="0"/>
              <a:t>larguras</a:t>
            </a:r>
            <a:r>
              <a:rPr lang="en-US" sz="1600" b="0" dirty="0" smtClean="0"/>
              <a:t> de </a:t>
            </a:r>
            <a:r>
              <a:rPr lang="en-US" sz="1600" b="0" dirty="0" err="1" smtClean="0"/>
              <a:t>duto</a:t>
            </a:r>
            <a:r>
              <a:rPr lang="en-US" sz="1600" b="0" dirty="0" smtClean="0"/>
              <a:t> </a:t>
            </a:r>
            <a:r>
              <a:rPr lang="en-US" sz="1600" b="0" dirty="0" err="1" smtClean="0"/>
              <a:t>ou</a:t>
            </a:r>
            <a:r>
              <a:rPr lang="en-US" sz="1600" b="0" dirty="0" smtClean="0"/>
              <a:t> </a:t>
            </a:r>
            <a:r>
              <a:rPr lang="en-US" sz="1600" b="0" dirty="0" err="1" smtClean="0"/>
              <a:t>diâmetros</a:t>
            </a:r>
            <a:r>
              <a:rPr lang="en-US" sz="1600" b="0" dirty="0" smtClean="0"/>
              <a:t> (</a:t>
            </a:r>
            <a:r>
              <a:rPr lang="en-US" sz="1600" b="0" dirty="0" err="1" smtClean="0"/>
              <a:t>para</a:t>
            </a:r>
            <a:r>
              <a:rPr lang="en-US" sz="1600" b="0" dirty="0" smtClean="0"/>
              <a:t> </a:t>
            </a:r>
            <a:r>
              <a:rPr lang="en-US" sz="1600" b="0" dirty="0" err="1" smtClean="0"/>
              <a:t>dutos</a:t>
            </a:r>
            <a:r>
              <a:rPr lang="en-US" sz="1600" b="0" dirty="0" smtClean="0"/>
              <a:t> </a:t>
            </a:r>
            <a:r>
              <a:rPr lang="en-US" sz="1600" b="0" dirty="0" err="1" smtClean="0"/>
              <a:t>redondos</a:t>
            </a:r>
            <a:r>
              <a:rPr lang="en-US" sz="1600" b="0" dirty="0" smtClean="0"/>
              <a:t>) de </a:t>
            </a:r>
            <a:r>
              <a:rPr lang="en-US" sz="1600" b="0" dirty="0" err="1" smtClean="0"/>
              <a:t>qualquer</a:t>
            </a:r>
            <a:r>
              <a:rPr lang="en-US" sz="1600" b="0" dirty="0" smtClean="0"/>
              <a:t> </a:t>
            </a:r>
            <a:r>
              <a:rPr lang="en-US" sz="1600" b="0" dirty="0" err="1" smtClean="0"/>
              <a:t>distúrbio</a:t>
            </a:r>
            <a:r>
              <a:rPr lang="en-US" sz="1600" b="0" dirty="0" smtClean="0"/>
              <a:t> </a:t>
            </a:r>
            <a:r>
              <a:rPr lang="en-US" sz="1600" b="0" dirty="0" err="1" smtClean="0"/>
              <a:t>para</a:t>
            </a:r>
            <a:r>
              <a:rPr lang="en-US" sz="1600" b="0" dirty="0" smtClean="0"/>
              <a:t> o </a:t>
            </a:r>
            <a:r>
              <a:rPr lang="en-US" sz="1600" b="0" dirty="0" err="1" smtClean="0"/>
              <a:t>fluxo</a:t>
            </a:r>
            <a:r>
              <a:rPr lang="en-US" sz="1600" b="0" dirty="0" smtClean="0"/>
              <a:t> </a:t>
            </a:r>
            <a:r>
              <a:rPr lang="en-US" sz="1600" b="0" dirty="0" err="1" smtClean="0"/>
              <a:t>gerado</a:t>
            </a:r>
            <a:r>
              <a:rPr lang="en-US" sz="1600" b="0" dirty="0" smtClean="0"/>
              <a:t> </a:t>
            </a:r>
            <a:r>
              <a:rPr lang="en-US" sz="1600" b="0" dirty="0" err="1" smtClean="0"/>
              <a:t>por</a:t>
            </a:r>
            <a:r>
              <a:rPr lang="en-US" sz="1600" b="0" dirty="0" smtClean="0"/>
              <a:t> </a:t>
            </a:r>
            <a:r>
              <a:rPr lang="en-US" sz="1600" b="0" dirty="0" err="1" smtClean="0"/>
              <a:t>curvaturas</a:t>
            </a:r>
            <a:r>
              <a:rPr lang="en-US" sz="1600" b="0" dirty="0" smtClean="0"/>
              <a:t>, </a:t>
            </a:r>
            <a:r>
              <a:rPr lang="en-US" sz="1600" b="0" dirty="0" err="1" smtClean="0"/>
              <a:t>repleções</a:t>
            </a:r>
            <a:r>
              <a:rPr lang="en-US" sz="1600" b="0" dirty="0" smtClean="0"/>
              <a:t>, </a:t>
            </a:r>
            <a:r>
              <a:rPr lang="en-US" sz="1600" b="0" dirty="0" err="1" smtClean="0"/>
              <a:t>bocais</a:t>
            </a:r>
            <a:r>
              <a:rPr lang="en-US" sz="1600" b="0" dirty="0" smtClean="0"/>
              <a:t>, </a:t>
            </a:r>
            <a:r>
              <a:rPr lang="en-US" sz="1600" b="0" dirty="0" err="1" smtClean="0"/>
              <a:t>junções</a:t>
            </a:r>
            <a:r>
              <a:rPr lang="en-US" sz="1600" b="0" dirty="0" smtClean="0"/>
              <a:t>, etc…</a:t>
            </a:r>
          </a:p>
          <a:p>
            <a:pPr marL="342900" indent="-342900">
              <a:buFont typeface="Arial" pitchFamily="34" charset="0"/>
              <a:buChar char="•"/>
            </a:pPr>
            <a:r>
              <a:rPr lang="en-US" sz="1600" b="0" dirty="0" err="1" smtClean="0"/>
              <a:t>Furos</a:t>
            </a:r>
            <a:r>
              <a:rPr lang="en-US" sz="1600" b="0" dirty="0" smtClean="0"/>
              <a:t> de </a:t>
            </a:r>
            <a:r>
              <a:rPr lang="en-US" sz="1600" b="0" dirty="0" err="1" smtClean="0"/>
              <a:t>amostragem</a:t>
            </a:r>
            <a:r>
              <a:rPr lang="en-US" sz="1600" b="0" dirty="0" smtClean="0"/>
              <a:t> </a:t>
            </a:r>
            <a:r>
              <a:rPr lang="en-US" sz="1600" b="0" dirty="0" err="1" smtClean="0"/>
              <a:t>não</a:t>
            </a:r>
            <a:r>
              <a:rPr lang="en-US" sz="1600" b="0" dirty="0" smtClean="0"/>
              <a:t> </a:t>
            </a:r>
            <a:r>
              <a:rPr lang="en-US" sz="1600" b="0" dirty="0" err="1" smtClean="0"/>
              <a:t>devem</a:t>
            </a:r>
            <a:r>
              <a:rPr lang="en-US" sz="1600" b="0" dirty="0" smtClean="0"/>
              <a:t> ser </a:t>
            </a:r>
            <a:r>
              <a:rPr lang="en-US" sz="1600" b="0" dirty="0" err="1" smtClean="0"/>
              <a:t>alocados</a:t>
            </a:r>
            <a:r>
              <a:rPr lang="en-US" sz="1600" b="0" dirty="0" smtClean="0"/>
              <a:t> a </a:t>
            </a:r>
            <a:r>
              <a:rPr lang="en-US" sz="1600" b="0" dirty="0" err="1" smtClean="0"/>
              <a:t>menos</a:t>
            </a:r>
            <a:r>
              <a:rPr lang="en-US" sz="1600" b="0" dirty="0" smtClean="0"/>
              <a:t> de 2” </a:t>
            </a:r>
            <a:r>
              <a:rPr lang="en-US" sz="1600" b="0" dirty="0" err="1" smtClean="0"/>
              <a:t>da</a:t>
            </a:r>
            <a:r>
              <a:rPr lang="en-US" sz="1600" b="0" dirty="0" smtClean="0"/>
              <a:t> </a:t>
            </a:r>
            <a:r>
              <a:rPr lang="en-US" sz="1600" b="0" dirty="0" err="1" smtClean="0"/>
              <a:t>parede</a:t>
            </a:r>
            <a:r>
              <a:rPr lang="en-US" sz="1600" b="0" dirty="0" smtClean="0"/>
              <a:t> do </a:t>
            </a:r>
            <a:r>
              <a:rPr lang="en-US" sz="1600" b="0" dirty="0" err="1" smtClean="0"/>
              <a:t>duto</a:t>
            </a:r>
            <a:r>
              <a:rPr lang="en-US" sz="1600" b="0" dirty="0" smtClean="0"/>
              <a:t>.</a:t>
            </a:r>
          </a:p>
          <a:p>
            <a:pPr marL="342900" indent="-342900">
              <a:buFont typeface="Arial" pitchFamily="34" charset="0"/>
              <a:buChar char="•"/>
            </a:pPr>
            <a:r>
              <a:rPr lang="en-US" sz="1600" b="0" dirty="0" smtClean="0"/>
              <a:t>O </a:t>
            </a:r>
            <a:r>
              <a:rPr lang="en-US" sz="1600" b="0" dirty="0" err="1" smtClean="0"/>
              <a:t>tubo</a:t>
            </a:r>
            <a:r>
              <a:rPr lang="en-US" sz="1600" b="0" dirty="0" smtClean="0"/>
              <a:t> de </a:t>
            </a:r>
            <a:r>
              <a:rPr lang="en-US" sz="1600" b="0" dirty="0" err="1" smtClean="0"/>
              <a:t>exaustão</a:t>
            </a:r>
            <a:r>
              <a:rPr lang="en-US" sz="1600" b="0" dirty="0" smtClean="0"/>
              <a:t> </a:t>
            </a:r>
            <a:r>
              <a:rPr lang="en-US" sz="1600" b="0" dirty="0" err="1" smtClean="0"/>
              <a:t>deve</a:t>
            </a:r>
            <a:r>
              <a:rPr lang="en-US" sz="1600" b="0" dirty="0" smtClean="0"/>
              <a:t> </a:t>
            </a:r>
            <a:r>
              <a:rPr lang="en-US" sz="1600" b="0" dirty="0" err="1" smtClean="0"/>
              <a:t>ter</a:t>
            </a:r>
            <a:r>
              <a:rPr lang="en-US" sz="1600" b="0" dirty="0" smtClean="0"/>
              <a:t> 4, 3/8" (9.5 mm) </a:t>
            </a:r>
            <a:r>
              <a:rPr lang="en-US" sz="1600" b="0" dirty="0" err="1" smtClean="0"/>
              <a:t>furos</a:t>
            </a:r>
            <a:r>
              <a:rPr lang="en-US" sz="1600" b="0" dirty="0" smtClean="0"/>
              <a:t> e ser </a:t>
            </a:r>
            <a:r>
              <a:rPr lang="en-US" sz="1600" b="0" dirty="0" err="1" smtClean="0"/>
              <a:t>alocado</a:t>
            </a:r>
            <a:r>
              <a:rPr lang="en-US" sz="1600" b="0" dirty="0" smtClean="0"/>
              <a:t> 18” </a:t>
            </a:r>
            <a:r>
              <a:rPr lang="en-US" sz="1600" b="0" dirty="0" err="1" smtClean="0"/>
              <a:t>distante</a:t>
            </a:r>
            <a:r>
              <a:rPr lang="en-US" sz="1600" b="0" dirty="0" smtClean="0"/>
              <a:t> </a:t>
            </a:r>
            <a:r>
              <a:rPr lang="en-US" sz="1600" b="0" dirty="0" err="1" smtClean="0"/>
              <a:t>da</a:t>
            </a:r>
            <a:r>
              <a:rPr lang="en-US" sz="1600" b="0" dirty="0" smtClean="0"/>
              <a:t> </a:t>
            </a:r>
            <a:r>
              <a:rPr lang="en-US" sz="1600" b="0" dirty="0" err="1" smtClean="0"/>
              <a:t>entrada</a:t>
            </a:r>
            <a:r>
              <a:rPr lang="en-US" sz="1600" b="0" dirty="0" smtClean="0"/>
              <a:t>. </a:t>
            </a:r>
            <a:r>
              <a:rPr lang="en-US" sz="1600" b="0" dirty="0" err="1" smtClean="0"/>
              <a:t>Furos</a:t>
            </a:r>
            <a:r>
              <a:rPr lang="en-US" sz="1600" b="0" dirty="0" smtClean="0"/>
              <a:t> </a:t>
            </a:r>
            <a:r>
              <a:rPr lang="en-US" sz="1600" b="0" dirty="0" err="1" smtClean="0"/>
              <a:t>devem</a:t>
            </a:r>
            <a:r>
              <a:rPr lang="en-US" sz="1600" b="0" dirty="0" smtClean="0"/>
              <a:t> ser </a:t>
            </a:r>
            <a:r>
              <a:rPr lang="en-US" sz="1600" b="0" dirty="0" err="1" smtClean="0"/>
              <a:t>concentrados</a:t>
            </a:r>
            <a:r>
              <a:rPr lang="en-US" sz="1600" b="0" dirty="0" smtClean="0"/>
              <a:t> no </a:t>
            </a:r>
            <a:r>
              <a:rPr lang="en-US" sz="1600" b="0" dirty="0" err="1" smtClean="0"/>
              <a:t>meio</a:t>
            </a:r>
            <a:r>
              <a:rPr lang="en-US" sz="1600" b="0" dirty="0" smtClean="0"/>
              <a:t> </a:t>
            </a:r>
            <a:r>
              <a:rPr lang="en-US" sz="1600" b="0" dirty="0" err="1" smtClean="0"/>
              <a:t>da</a:t>
            </a:r>
            <a:r>
              <a:rPr lang="en-US" sz="1600" b="0" dirty="0" smtClean="0"/>
              <a:t> </a:t>
            </a:r>
            <a:r>
              <a:rPr lang="en-US" sz="1600" b="0" dirty="0" err="1" smtClean="0"/>
              <a:t>largura</a:t>
            </a:r>
            <a:r>
              <a:rPr lang="en-US" sz="1600" b="0" dirty="0" smtClean="0"/>
              <a:t> dos </a:t>
            </a:r>
            <a:r>
              <a:rPr lang="en-US" sz="1600" b="0" dirty="0" err="1" smtClean="0"/>
              <a:t>dutos</a:t>
            </a:r>
            <a:r>
              <a:rPr lang="en-US" sz="1600" b="0" dirty="0" smtClean="0"/>
              <a:t> e </a:t>
            </a:r>
            <a:r>
              <a:rPr lang="en-US" sz="1600" b="0" dirty="0" err="1" smtClean="0"/>
              <a:t>espaçados</a:t>
            </a:r>
            <a:r>
              <a:rPr lang="en-US" sz="1600" b="0" dirty="0" smtClean="0"/>
              <a:t> </a:t>
            </a:r>
            <a:r>
              <a:rPr lang="en-US" sz="1600" b="0" dirty="0" err="1" smtClean="0"/>
              <a:t>igualmente</a:t>
            </a:r>
            <a:r>
              <a:rPr lang="en-US" sz="1600" b="0" dirty="0" smtClean="0"/>
              <a:t>. </a:t>
            </a:r>
            <a:r>
              <a:rPr lang="en-US" sz="1600" b="0" dirty="0" err="1" smtClean="0"/>
              <a:t>Furos</a:t>
            </a:r>
            <a:r>
              <a:rPr lang="en-US" sz="1600" b="0" dirty="0" smtClean="0"/>
              <a:t> no </a:t>
            </a:r>
            <a:r>
              <a:rPr lang="en-US" sz="1600" b="0" dirty="0" err="1" smtClean="0"/>
              <a:t>tubo</a:t>
            </a:r>
            <a:r>
              <a:rPr lang="en-US" sz="1600" b="0" dirty="0" smtClean="0"/>
              <a:t> de </a:t>
            </a:r>
            <a:r>
              <a:rPr lang="en-US" sz="1600" b="0" dirty="0" err="1" smtClean="0"/>
              <a:t>exaustão</a:t>
            </a:r>
            <a:r>
              <a:rPr lang="en-US" sz="1600" b="0" dirty="0" smtClean="0"/>
              <a:t> </a:t>
            </a:r>
            <a:r>
              <a:rPr lang="en-US" sz="1600" b="0" dirty="0" err="1" smtClean="0"/>
              <a:t>devem</a:t>
            </a:r>
            <a:r>
              <a:rPr lang="en-US" sz="1600" b="0" dirty="0" smtClean="0"/>
              <a:t> ser </a:t>
            </a:r>
            <a:r>
              <a:rPr lang="en-US" sz="1600" b="0" dirty="0" err="1" smtClean="0"/>
              <a:t>orientados</a:t>
            </a:r>
            <a:r>
              <a:rPr lang="en-US" sz="1600" b="0" dirty="0" smtClean="0"/>
              <a:t> de forma </a:t>
            </a:r>
            <a:r>
              <a:rPr lang="en-US" sz="1600" b="0" dirty="0" err="1" smtClean="0"/>
              <a:t>que</a:t>
            </a:r>
            <a:r>
              <a:rPr lang="en-US" sz="1600" b="0" dirty="0" smtClean="0"/>
              <a:t> </a:t>
            </a:r>
            <a:r>
              <a:rPr lang="en-US" sz="1600" b="0" dirty="0" err="1" smtClean="0"/>
              <a:t>fiquem</a:t>
            </a:r>
            <a:r>
              <a:rPr lang="en-US" sz="1600" b="0" dirty="0" smtClean="0"/>
              <a:t> </a:t>
            </a:r>
            <a:r>
              <a:rPr lang="en-US" sz="1600" b="0" dirty="0" err="1" smtClean="0"/>
              <a:t>virados</a:t>
            </a:r>
            <a:r>
              <a:rPr lang="en-US" sz="1600" b="0" dirty="0" smtClean="0"/>
              <a:t> par </a:t>
            </a:r>
            <a:r>
              <a:rPr lang="en-US" sz="1600" b="0" dirty="0" err="1" smtClean="0"/>
              <a:t>ao</a:t>
            </a:r>
            <a:r>
              <a:rPr lang="en-US" sz="1600" b="0" dirty="0" smtClean="0"/>
              <a:t> </a:t>
            </a:r>
            <a:r>
              <a:rPr lang="en-US" sz="1600" b="0" dirty="0" err="1" smtClean="0"/>
              <a:t>lado</a:t>
            </a:r>
            <a:r>
              <a:rPr lang="en-US" sz="1600" b="0" dirty="0" smtClean="0"/>
              <a:t> </a:t>
            </a:r>
            <a:r>
              <a:rPr lang="en-US" sz="1600" b="0" dirty="0" err="1" smtClean="0"/>
              <a:t>contrário</a:t>
            </a:r>
            <a:r>
              <a:rPr lang="en-US" sz="1600" b="0" dirty="0" smtClean="0"/>
              <a:t> </a:t>
            </a:r>
            <a:r>
              <a:rPr lang="en-US" sz="1600" b="0" dirty="0" err="1" smtClean="0"/>
              <a:t>ao</a:t>
            </a:r>
            <a:r>
              <a:rPr lang="en-US" sz="1600" b="0" dirty="0" smtClean="0"/>
              <a:t> </a:t>
            </a:r>
            <a:r>
              <a:rPr lang="en-US" sz="1600" b="0" dirty="0" err="1" smtClean="0"/>
              <a:t>fluxo</a:t>
            </a:r>
            <a:r>
              <a:rPr lang="en-US" sz="1600" b="0" dirty="0" smtClean="0"/>
              <a:t> de ar.</a:t>
            </a:r>
            <a:endParaRPr lang="en-US" sz="1600" b="0" dirty="0"/>
          </a:p>
        </p:txBody>
      </p:sp>
      <p:sp>
        <p:nvSpPr>
          <p:cNvPr id="16"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	                                 </a:t>
            </a:r>
            <a:r>
              <a:rPr lang="en-US" b="1" dirty="0" err="1" smtClean="0"/>
              <a:t>Amostragem</a:t>
            </a:r>
            <a:r>
              <a:rPr lang="en-US" b="1" dirty="0" smtClean="0"/>
              <a:t> </a:t>
            </a:r>
            <a:r>
              <a:rPr lang="en-US" b="1" dirty="0" err="1" smtClean="0"/>
              <a:t>em</a:t>
            </a:r>
            <a:r>
              <a:rPr lang="en-US" b="1" dirty="0" smtClean="0"/>
              <a:t> </a:t>
            </a:r>
            <a:r>
              <a:rPr lang="en-US" b="1" dirty="0" err="1" smtClean="0"/>
              <a:t>Dutos</a:t>
            </a:r>
            <a:endParaRPr lang="en-US" b="1" dirty="0" smtClean="0"/>
          </a:p>
        </p:txBody>
      </p:sp>
      <p:pic>
        <p:nvPicPr>
          <p:cNvPr id="2050" name="Picture 2"/>
          <p:cNvPicPr>
            <a:picLocks noChangeAspect="1" noChangeArrowheads="1"/>
          </p:cNvPicPr>
          <p:nvPr/>
        </p:nvPicPr>
        <p:blipFill>
          <a:blip r:embed="rId2" cstate="print"/>
          <a:srcRect/>
          <a:stretch>
            <a:fillRect/>
          </a:stretch>
        </p:blipFill>
        <p:spPr bwMode="auto">
          <a:xfrm>
            <a:off x="4419600" y="1676400"/>
            <a:ext cx="4724400"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0"/>
          </p:nvPr>
        </p:nvSpPr>
        <p:spPr>
          <a:xfrm>
            <a:off x="6019800" y="1600200"/>
            <a:ext cx="2895600" cy="3429000"/>
          </a:xfrm>
        </p:spPr>
        <p:txBody>
          <a:bodyPr/>
          <a:lstStyle/>
          <a:p>
            <a:pPr lvl="1"/>
            <a:r>
              <a:rPr lang="en-US" dirty="0" smtClean="0"/>
              <a:t>Para </a:t>
            </a:r>
            <a:r>
              <a:rPr lang="en-US" dirty="0" err="1" smtClean="0"/>
              <a:t>dutos</a:t>
            </a:r>
            <a:r>
              <a:rPr lang="en-US" dirty="0" smtClean="0"/>
              <a:t> com </a:t>
            </a:r>
            <a:r>
              <a:rPr lang="en-US" dirty="0" err="1" smtClean="0"/>
              <a:t>uma</a:t>
            </a:r>
            <a:r>
              <a:rPr lang="en-US" dirty="0" smtClean="0"/>
              <a:t> </a:t>
            </a:r>
            <a:r>
              <a:rPr lang="en-US" dirty="0" err="1" smtClean="0"/>
              <a:t>altura</a:t>
            </a:r>
            <a:r>
              <a:rPr lang="en-US" dirty="0" smtClean="0"/>
              <a:t> </a:t>
            </a:r>
            <a:r>
              <a:rPr lang="en-US" dirty="0" err="1" smtClean="0"/>
              <a:t>menor</a:t>
            </a:r>
            <a:r>
              <a:rPr lang="en-US" dirty="0" smtClean="0"/>
              <a:t> </a:t>
            </a:r>
            <a:r>
              <a:rPr lang="en-US" dirty="0" err="1" smtClean="0"/>
              <a:t>que</a:t>
            </a:r>
            <a:r>
              <a:rPr lang="en-US" dirty="0" smtClean="0"/>
              <a:t> 3 ft. (1 m), o </a:t>
            </a:r>
            <a:r>
              <a:rPr lang="en-US" dirty="0" err="1" smtClean="0"/>
              <a:t>tubo</a:t>
            </a:r>
            <a:r>
              <a:rPr lang="en-US" dirty="0" smtClean="0"/>
              <a:t> de </a:t>
            </a:r>
            <a:r>
              <a:rPr lang="en-US" dirty="0" err="1" smtClean="0"/>
              <a:t>entrada</a:t>
            </a:r>
            <a:r>
              <a:rPr lang="en-US" dirty="0" smtClean="0"/>
              <a:t> </a:t>
            </a:r>
            <a:r>
              <a:rPr lang="en-US" dirty="0" err="1" smtClean="0"/>
              <a:t>deve</a:t>
            </a:r>
            <a:r>
              <a:rPr lang="en-US" dirty="0" smtClean="0"/>
              <a:t> ser </a:t>
            </a:r>
            <a:r>
              <a:rPr lang="en-US" dirty="0" err="1" smtClean="0"/>
              <a:t>instalado</a:t>
            </a:r>
            <a:r>
              <a:rPr lang="en-US" dirty="0" smtClean="0"/>
              <a:t> no </a:t>
            </a:r>
            <a:r>
              <a:rPr lang="en-US" dirty="0" err="1" smtClean="0"/>
              <a:t>ponto</a:t>
            </a:r>
            <a:r>
              <a:rPr lang="en-US" dirty="0" smtClean="0"/>
              <a:t> </a:t>
            </a:r>
            <a:r>
              <a:rPr lang="en-US" dirty="0" err="1" smtClean="0"/>
              <a:t>médio</a:t>
            </a:r>
            <a:r>
              <a:rPr lang="en-US" dirty="0" smtClean="0"/>
              <a:t> </a:t>
            </a:r>
            <a:r>
              <a:rPr lang="en-US" dirty="0" err="1" smtClean="0"/>
              <a:t>da</a:t>
            </a:r>
            <a:r>
              <a:rPr lang="en-US" dirty="0" smtClean="0"/>
              <a:t> </a:t>
            </a:r>
            <a:r>
              <a:rPr lang="en-US" dirty="0" err="1" smtClean="0"/>
              <a:t>altura</a:t>
            </a:r>
            <a:r>
              <a:rPr lang="en-US" dirty="0" smtClean="0"/>
              <a:t> </a:t>
            </a:r>
            <a:r>
              <a:rPr lang="en-US" dirty="0" err="1" smtClean="0"/>
              <a:t>ou</a:t>
            </a:r>
            <a:r>
              <a:rPr lang="en-US" dirty="0" smtClean="0"/>
              <a:t> </a:t>
            </a:r>
            <a:r>
              <a:rPr lang="en-US" dirty="0" err="1" smtClean="0"/>
              <a:t>diâmetro</a:t>
            </a:r>
            <a:r>
              <a:rPr lang="en-US" dirty="0" smtClean="0"/>
              <a:t> do </a:t>
            </a:r>
            <a:r>
              <a:rPr lang="en-US" dirty="0" err="1" smtClean="0"/>
              <a:t>duto</a:t>
            </a:r>
            <a:r>
              <a:rPr lang="en-US" dirty="0" smtClean="0"/>
              <a:t>.</a:t>
            </a:r>
            <a:endParaRPr lang="en-US" dirty="0"/>
          </a:p>
        </p:txBody>
      </p:sp>
      <p:sp>
        <p:nvSpPr>
          <p:cNvPr id="16"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	                                 </a:t>
            </a:r>
            <a:r>
              <a:rPr lang="en-US" b="1" dirty="0" err="1" smtClean="0"/>
              <a:t>Amostragem</a:t>
            </a:r>
            <a:r>
              <a:rPr lang="en-US" b="1" dirty="0" smtClean="0"/>
              <a:t> </a:t>
            </a:r>
            <a:r>
              <a:rPr lang="en-US" b="1" dirty="0" err="1" smtClean="0"/>
              <a:t>em</a:t>
            </a:r>
            <a:r>
              <a:rPr lang="en-US" b="1" dirty="0" smtClean="0"/>
              <a:t> </a:t>
            </a:r>
            <a:r>
              <a:rPr lang="en-US" b="1" dirty="0" err="1" smtClean="0"/>
              <a:t>Duto</a:t>
            </a:r>
            <a:r>
              <a:rPr lang="en-US" b="1" dirty="0" smtClean="0"/>
              <a:t> </a:t>
            </a:r>
            <a:r>
              <a:rPr lang="en-US" b="1" dirty="0" err="1" smtClean="0"/>
              <a:t>pequeno</a:t>
            </a:r>
            <a:endParaRPr lang="en-US" b="1" dirty="0" smtClean="0"/>
          </a:p>
        </p:txBody>
      </p:sp>
      <p:pic>
        <p:nvPicPr>
          <p:cNvPr id="3076" name="Picture 4"/>
          <p:cNvPicPr>
            <a:picLocks noChangeAspect="1" noChangeArrowheads="1"/>
          </p:cNvPicPr>
          <p:nvPr/>
        </p:nvPicPr>
        <p:blipFill>
          <a:blip r:embed="rId2" cstate="print"/>
          <a:srcRect/>
          <a:stretch>
            <a:fillRect/>
          </a:stretch>
        </p:blipFill>
        <p:spPr bwMode="auto">
          <a:xfrm>
            <a:off x="381000" y="1676400"/>
            <a:ext cx="5450803" cy="1524000"/>
          </a:xfrm>
          <a:prstGeom prst="rect">
            <a:avLst/>
          </a:prstGeom>
          <a:noFill/>
          <a:ln w="9525">
            <a:noFill/>
            <a:miter lim="800000"/>
            <a:headEnd/>
            <a:tailEnd/>
          </a:ln>
        </p:spPr>
      </p:pic>
      <p:pic>
        <p:nvPicPr>
          <p:cNvPr id="3077" name="Picture 5"/>
          <p:cNvPicPr>
            <a:picLocks noChangeAspect="1" noChangeArrowheads="1"/>
          </p:cNvPicPr>
          <p:nvPr/>
        </p:nvPicPr>
        <p:blipFill>
          <a:blip r:embed="rId3" cstate="print"/>
          <a:srcRect/>
          <a:stretch>
            <a:fillRect/>
          </a:stretch>
        </p:blipFill>
        <p:spPr bwMode="auto">
          <a:xfrm>
            <a:off x="381000" y="3352800"/>
            <a:ext cx="5521768" cy="26384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0"/>
          </p:nvPr>
        </p:nvSpPr>
        <p:spPr>
          <a:xfrm>
            <a:off x="6019800" y="1600200"/>
            <a:ext cx="2895600" cy="3429000"/>
          </a:xfrm>
        </p:spPr>
        <p:txBody>
          <a:bodyPr/>
          <a:lstStyle/>
          <a:p>
            <a:pPr lvl="1"/>
            <a:r>
              <a:rPr lang="en-US" dirty="0" smtClean="0"/>
              <a:t>Para </a:t>
            </a:r>
            <a:r>
              <a:rPr lang="en-US" dirty="0" err="1" smtClean="0"/>
              <a:t>dutos</a:t>
            </a:r>
            <a:r>
              <a:rPr lang="en-US" dirty="0" smtClean="0"/>
              <a:t> com </a:t>
            </a:r>
            <a:r>
              <a:rPr lang="en-US" dirty="0" err="1" smtClean="0"/>
              <a:t>uma</a:t>
            </a:r>
            <a:r>
              <a:rPr lang="en-US" dirty="0" smtClean="0"/>
              <a:t> </a:t>
            </a:r>
            <a:r>
              <a:rPr lang="en-US" dirty="0" err="1" smtClean="0"/>
              <a:t>altura</a:t>
            </a:r>
            <a:r>
              <a:rPr lang="en-US" dirty="0" smtClean="0"/>
              <a:t> de 3 ft. a 7 ft. (1 m a 2 m), </a:t>
            </a:r>
            <a:r>
              <a:rPr lang="en-US" dirty="0" err="1" smtClean="0"/>
              <a:t>dois</a:t>
            </a:r>
            <a:r>
              <a:rPr lang="en-US" dirty="0" smtClean="0"/>
              <a:t> </a:t>
            </a:r>
            <a:r>
              <a:rPr lang="en-US" dirty="0" err="1" smtClean="0"/>
              <a:t>tubos</a:t>
            </a:r>
            <a:r>
              <a:rPr lang="en-US" dirty="0" smtClean="0"/>
              <a:t> </a:t>
            </a:r>
            <a:r>
              <a:rPr lang="en-US" dirty="0" err="1" smtClean="0"/>
              <a:t>ramificados</a:t>
            </a:r>
            <a:r>
              <a:rPr lang="en-US" dirty="0" smtClean="0"/>
              <a:t> </a:t>
            </a:r>
            <a:r>
              <a:rPr lang="en-US" dirty="0" err="1" smtClean="0"/>
              <a:t>são</a:t>
            </a:r>
            <a:r>
              <a:rPr lang="en-US" dirty="0" smtClean="0"/>
              <a:t> </a:t>
            </a:r>
            <a:r>
              <a:rPr lang="en-US" dirty="0" err="1" smtClean="0"/>
              <a:t>recomendados</a:t>
            </a:r>
            <a:r>
              <a:rPr lang="en-US" dirty="0" smtClean="0"/>
              <a:t> </a:t>
            </a:r>
            <a:r>
              <a:rPr lang="en-US" dirty="0" err="1" smtClean="0"/>
              <a:t>para</a:t>
            </a:r>
            <a:r>
              <a:rPr lang="en-US" dirty="0" smtClean="0"/>
              <a:t> as </a:t>
            </a:r>
            <a:r>
              <a:rPr lang="en-US" dirty="0" err="1" smtClean="0"/>
              <a:t>entradas</a:t>
            </a:r>
            <a:r>
              <a:rPr lang="en-US" dirty="0" smtClean="0"/>
              <a:t>. </a:t>
            </a:r>
          </a:p>
          <a:p>
            <a:pPr lvl="1"/>
            <a:r>
              <a:rPr lang="en-US" dirty="0" err="1" smtClean="0"/>
              <a:t>Tubos</a:t>
            </a:r>
            <a:r>
              <a:rPr lang="en-US" dirty="0" smtClean="0"/>
              <a:t> de </a:t>
            </a:r>
            <a:r>
              <a:rPr lang="en-US" dirty="0" err="1" smtClean="0"/>
              <a:t>entrada</a:t>
            </a:r>
            <a:r>
              <a:rPr lang="en-US" dirty="0" smtClean="0"/>
              <a:t> </a:t>
            </a:r>
            <a:r>
              <a:rPr lang="en-US" dirty="0" err="1" smtClean="0"/>
              <a:t>devem</a:t>
            </a:r>
            <a:r>
              <a:rPr lang="en-US" dirty="0" smtClean="0"/>
              <a:t> </a:t>
            </a:r>
            <a:r>
              <a:rPr lang="en-US" dirty="0" err="1" smtClean="0"/>
              <a:t>adentrar</a:t>
            </a:r>
            <a:r>
              <a:rPr lang="en-US" dirty="0" smtClean="0"/>
              <a:t> um quarto do </a:t>
            </a:r>
            <a:r>
              <a:rPr lang="en-US" dirty="0" err="1" smtClean="0"/>
              <a:t>caminho</a:t>
            </a:r>
            <a:r>
              <a:rPr lang="en-US" dirty="0" smtClean="0"/>
              <a:t> do </a:t>
            </a:r>
            <a:r>
              <a:rPr lang="en-US" dirty="0" err="1" smtClean="0"/>
              <a:t>topo</a:t>
            </a:r>
            <a:r>
              <a:rPr lang="en-US" dirty="0" smtClean="0"/>
              <a:t> </a:t>
            </a:r>
            <a:r>
              <a:rPr lang="en-US" dirty="0" err="1" smtClean="0"/>
              <a:t>ou</a:t>
            </a:r>
            <a:r>
              <a:rPr lang="en-US" dirty="0" smtClean="0"/>
              <a:t> do </a:t>
            </a:r>
            <a:r>
              <a:rPr lang="en-US" dirty="0" err="1" smtClean="0"/>
              <a:t>fundo</a:t>
            </a:r>
            <a:r>
              <a:rPr lang="en-US" dirty="0" smtClean="0"/>
              <a:t> do </a:t>
            </a:r>
            <a:r>
              <a:rPr lang="en-US" dirty="0" err="1" smtClean="0"/>
              <a:t>duto</a:t>
            </a:r>
            <a:endParaRPr lang="en-US" dirty="0"/>
          </a:p>
        </p:txBody>
      </p:sp>
      <p:sp>
        <p:nvSpPr>
          <p:cNvPr id="16"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	                                </a:t>
            </a:r>
            <a:r>
              <a:rPr lang="en-US" b="1" dirty="0" err="1" smtClean="0"/>
              <a:t>Amostragem</a:t>
            </a:r>
            <a:r>
              <a:rPr lang="en-US" b="1" dirty="0" smtClean="0"/>
              <a:t> de </a:t>
            </a:r>
            <a:r>
              <a:rPr lang="en-US" b="1" dirty="0" err="1" smtClean="0"/>
              <a:t>Duto</a:t>
            </a:r>
            <a:r>
              <a:rPr lang="en-US" b="1" dirty="0" smtClean="0"/>
              <a:t> </a:t>
            </a:r>
            <a:r>
              <a:rPr lang="en-US" b="1" dirty="0" err="1" smtClean="0"/>
              <a:t>Amplo</a:t>
            </a:r>
            <a:endParaRPr lang="en-US" b="1" dirty="0" smtClean="0"/>
          </a:p>
        </p:txBody>
      </p:sp>
      <p:pic>
        <p:nvPicPr>
          <p:cNvPr id="3074" name="Picture 2"/>
          <p:cNvPicPr>
            <a:picLocks noChangeAspect="1" noChangeArrowheads="1"/>
          </p:cNvPicPr>
          <p:nvPr/>
        </p:nvPicPr>
        <p:blipFill>
          <a:blip r:embed="rId2" cstate="print"/>
          <a:srcRect/>
          <a:stretch>
            <a:fillRect/>
          </a:stretch>
        </p:blipFill>
        <p:spPr bwMode="auto">
          <a:xfrm>
            <a:off x="381000" y="1143000"/>
            <a:ext cx="5497597" cy="27432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228600" y="3962400"/>
            <a:ext cx="5917552"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24_DuctWP.png"/>
          <p:cNvPicPr>
            <a:picLocks noChangeAspect="1"/>
          </p:cNvPicPr>
          <p:nvPr/>
        </p:nvPicPr>
        <p:blipFill>
          <a:blip r:embed="rId2" cstate="print"/>
          <a:stretch>
            <a:fillRect/>
          </a:stretch>
        </p:blipFill>
        <p:spPr>
          <a:xfrm>
            <a:off x="377" y="283"/>
            <a:ext cx="9143245" cy="6857434"/>
          </a:xfrm>
          <a:prstGeom prst="rect">
            <a:avLst/>
          </a:prstGeom>
        </p:spPr>
      </p:pic>
      <p:sp>
        <p:nvSpPr>
          <p:cNvPr id="102402"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b="0" dirty="0" smtClean="0"/>
              <a:t>FAAST é </a:t>
            </a:r>
            <a:r>
              <a:rPr lang="en-US" b="0" dirty="0" err="1" smtClean="0"/>
              <a:t>listado</a:t>
            </a:r>
            <a:r>
              <a:rPr lang="en-US" b="0" dirty="0" smtClean="0"/>
              <a:t> UL </a:t>
            </a:r>
            <a:r>
              <a:rPr lang="en-US" b="0" dirty="0" err="1" smtClean="0"/>
              <a:t>para</a:t>
            </a:r>
            <a:r>
              <a:rPr lang="en-US" b="0" dirty="0" smtClean="0"/>
              <a:t/>
            </a:r>
            <a:br>
              <a:rPr lang="en-US" b="0" dirty="0" smtClean="0"/>
            </a:br>
            <a:r>
              <a:rPr lang="en-US" dirty="0" err="1" smtClean="0">
                <a:solidFill>
                  <a:srgbClr val="A32638"/>
                </a:solidFill>
              </a:rPr>
              <a:t>Aplicações</a:t>
            </a:r>
            <a:r>
              <a:rPr lang="en-US" dirty="0" smtClean="0">
                <a:solidFill>
                  <a:srgbClr val="A32638"/>
                </a:solidFill>
              </a:rPr>
              <a:t> de </a:t>
            </a:r>
            <a:r>
              <a:rPr lang="en-US" dirty="0" err="1" smtClean="0">
                <a:solidFill>
                  <a:srgbClr val="A32638"/>
                </a:solidFill>
              </a:rPr>
              <a:t>Duto</a:t>
            </a:r>
            <a:endParaRPr lang="en-US" dirty="0" smtClean="0">
              <a:solidFill>
                <a:srgbClr val="A32638"/>
              </a:solidFill>
            </a:endParaRPr>
          </a:p>
          <a:p>
            <a:pPr>
              <a:spcBef>
                <a:spcPct val="0"/>
              </a:spcBef>
            </a:pPr>
            <a:r>
              <a:rPr lang="en-US" b="0" dirty="0" smtClean="0"/>
              <a:t>Para </a:t>
            </a:r>
            <a:r>
              <a:rPr lang="en-US" b="0" dirty="0" err="1" smtClean="0"/>
              <a:t>ver</a:t>
            </a:r>
            <a:r>
              <a:rPr lang="en-US" b="0" dirty="0" smtClean="0"/>
              <a:t> </a:t>
            </a:r>
            <a:r>
              <a:rPr lang="en-US" b="0" dirty="0" err="1" smtClean="0"/>
              <a:t>mais</a:t>
            </a:r>
            <a:r>
              <a:rPr lang="en-US" b="0" dirty="0" smtClean="0"/>
              <a:t>, </a:t>
            </a:r>
            <a:r>
              <a:rPr lang="en-US" b="0" dirty="0" err="1" smtClean="0"/>
              <a:t>leia</a:t>
            </a:r>
            <a:r>
              <a:rPr lang="en-US" b="0" dirty="0" smtClean="0"/>
              <a:t> o </a:t>
            </a:r>
            <a:r>
              <a:rPr lang="en-US" b="0" dirty="0" err="1" smtClean="0"/>
              <a:t>artigo</a:t>
            </a:r>
            <a:r>
              <a:rPr lang="en-US" b="0" dirty="0" smtClean="0"/>
              <a:t>, </a:t>
            </a:r>
            <a:r>
              <a:rPr lang="en-US" b="0" i="1" dirty="0" smtClean="0">
                <a:solidFill>
                  <a:srgbClr val="A32638"/>
                </a:solidFill>
              </a:rPr>
              <a:t>Successfully Deploying FAAST Fire Alarm Aspiration Sensing Technology In Duct Applications </a:t>
            </a:r>
            <a:r>
              <a:rPr lang="en-US" b="0" dirty="0" err="1" smtClean="0"/>
              <a:t>em</a:t>
            </a:r>
            <a:r>
              <a:rPr lang="en-US" b="0" dirty="0" smtClean="0"/>
              <a:t> </a:t>
            </a:r>
            <a:r>
              <a:rPr lang="en-US" b="0" dirty="0" smtClean="0">
                <a:solidFill>
                  <a:srgbClr val="0077AA"/>
                </a:solidFill>
              </a:rPr>
              <a:t>www.systemsensor.com/faast</a:t>
            </a:r>
            <a:r>
              <a:rPr lang="en-US" b="0" dirty="0" smtClean="0"/>
              <a:t>.  </a:t>
            </a:r>
            <a:endParaRPr lang="en-US" b="0" i="1" dirty="0" smtClean="0"/>
          </a:p>
        </p:txBody>
      </p:sp>
      <p:sp>
        <p:nvSpPr>
          <p:cNvPr id="10240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Proteção</a:t>
            </a:r>
            <a:r>
              <a:rPr lang="en-US" dirty="0" smtClean="0"/>
              <a:t> de </a:t>
            </a:r>
            <a:r>
              <a:rPr lang="en-US" dirty="0" err="1" smtClean="0"/>
              <a:t>Duto</a:t>
            </a:r>
            <a:endParaRPr lang="en-US"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45_FAAST_Trans.png"/>
          <p:cNvPicPr>
            <a:picLocks noChangeAspect="1"/>
          </p:cNvPicPr>
          <p:nvPr/>
        </p:nvPicPr>
        <p:blipFill>
          <a:blip r:embed="rId3" cstate="print"/>
          <a:stretch>
            <a:fillRect/>
          </a:stretch>
        </p:blipFill>
        <p:spPr>
          <a:xfrm>
            <a:off x="377" y="283"/>
            <a:ext cx="9143245" cy="6857434"/>
          </a:xfrm>
          <a:prstGeom prst="rect">
            <a:avLst/>
          </a:prstGeom>
        </p:spPr>
      </p:pic>
      <p:pic>
        <p:nvPicPr>
          <p:cNvPr id="4" name="Picture 3" descr="FAAST_redBlack.png"/>
          <p:cNvPicPr>
            <a:picLocks noChangeAspect="1"/>
          </p:cNvPicPr>
          <p:nvPr/>
        </p:nvPicPr>
        <p:blipFill>
          <a:blip r:embed="rId4" cstate="print"/>
          <a:stretch>
            <a:fillRect/>
          </a:stretch>
        </p:blipFill>
        <p:spPr>
          <a:xfrm>
            <a:off x="914400" y="2514600"/>
            <a:ext cx="2544338" cy="593283"/>
          </a:xfrm>
          <a:prstGeom prst="rect">
            <a:avLst/>
          </a:prstGeom>
        </p:spPr>
      </p:pic>
      <p:sp>
        <p:nvSpPr>
          <p:cNvPr id="5" name="Text Placeholder 4"/>
          <p:cNvSpPr txBox="1">
            <a:spLocks/>
          </p:cNvSpPr>
          <p:nvPr/>
        </p:nvSpPr>
        <p:spPr bwMode="auto">
          <a:xfrm>
            <a:off x="838200" y="3200400"/>
            <a:ext cx="4343400" cy="2743200"/>
          </a:xfrm>
          <a:prstGeom prst="rect">
            <a:avLst/>
          </a:prstGeom>
          <a:noFill/>
          <a:ln>
            <a:miter lim="800000"/>
            <a:headEnd/>
            <a:tailEnd/>
          </a:ln>
        </p:spPr>
        <p:txBody>
          <a:bodyPr vert="horz" wrap="square" lIns="0" tIns="0" rIns="0" bIns="0" numCol="1" anchor="t" anchorCtr="0" compatLnSpc="1">
            <a:prstTxWarp prst="textNoShape">
              <a:avLst/>
            </a:prstTxWarp>
          </a:bodyPr>
          <a:lstStyle/>
          <a:p>
            <a:pPr lvl="0">
              <a:spcAft>
                <a:spcPts val="1200"/>
              </a:spcAft>
            </a:pPr>
            <a:r>
              <a:rPr lang="en-US" sz="2000" b="1" dirty="0" err="1" smtClean="0">
                <a:latin typeface="Helvetica" pitchFamily="34" charset="0"/>
                <a:cs typeface="+mn-cs"/>
              </a:rPr>
              <a:t>Visão</a:t>
            </a:r>
            <a:r>
              <a:rPr lang="en-US" sz="2000" b="1" dirty="0" smtClean="0">
                <a:latin typeface="Helvetica" pitchFamily="34" charset="0"/>
                <a:cs typeface="+mn-cs"/>
              </a:rPr>
              <a:t> </a:t>
            </a:r>
            <a:r>
              <a:rPr lang="en-US" sz="2000" b="1" dirty="0" err="1" smtClean="0">
                <a:latin typeface="Helvetica" pitchFamily="34" charset="0"/>
                <a:cs typeface="+mn-cs"/>
              </a:rPr>
              <a:t>Geral</a:t>
            </a:r>
            <a:r>
              <a:rPr lang="en-US" sz="2000" b="1" dirty="0" smtClean="0">
                <a:latin typeface="Helvetica" pitchFamily="34" charset="0"/>
                <a:cs typeface="+mn-cs"/>
              </a:rPr>
              <a:t> </a:t>
            </a:r>
            <a:r>
              <a:rPr lang="en-US" sz="2000" b="1" dirty="0" err="1" smtClean="0">
                <a:latin typeface="Helvetica" pitchFamily="34" charset="0"/>
                <a:cs typeface="+mn-cs"/>
              </a:rPr>
              <a:t>da</a:t>
            </a:r>
            <a:r>
              <a:rPr lang="en-US" sz="2000" b="1" dirty="0" smtClean="0">
                <a:latin typeface="Helvetica" pitchFamily="34" charset="0"/>
                <a:cs typeface="+mn-cs"/>
              </a:rPr>
              <a:t> </a:t>
            </a:r>
            <a:r>
              <a:rPr lang="en-US" sz="2000" b="1" dirty="0" err="1" smtClean="0">
                <a:latin typeface="Helvetica" pitchFamily="34" charset="0"/>
                <a:cs typeface="+mn-cs"/>
              </a:rPr>
              <a:t>Rede</a:t>
            </a:r>
            <a:r>
              <a:rPr lang="en-US" sz="2000" b="1" dirty="0" smtClean="0">
                <a:latin typeface="Helvetica" pitchFamily="34" charset="0"/>
                <a:cs typeface="+mn-cs"/>
              </a:rPr>
              <a:t> de </a:t>
            </a:r>
            <a:r>
              <a:rPr lang="en-US" sz="2000" b="1" dirty="0" err="1" smtClean="0">
                <a:latin typeface="Helvetica" pitchFamily="34" charset="0"/>
                <a:cs typeface="+mn-cs"/>
              </a:rPr>
              <a:t>Tubulação</a:t>
            </a:r>
            <a:endParaRPr kumimoji="0" lang="en-US" sz="2000" b="1" i="0" u="none" strike="noStrike" kern="1200" cap="none" spc="0" normalizeH="0" baseline="0" noProof="0" dirty="0" smtClean="0">
              <a:ln>
                <a:noFill/>
              </a:ln>
              <a:solidFill>
                <a:schemeClr val="tx1"/>
              </a:solidFill>
              <a:effectLst/>
              <a:uLnTx/>
              <a:uFillTx/>
              <a:latin typeface="Helvetica" pitchFamily="34" charset="0"/>
              <a:ea typeface="+mn-ea"/>
              <a:cs typeface="+mn-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amplingtubes.jpg"/>
          <p:cNvPicPr>
            <a:picLocks noChangeAspect="1"/>
          </p:cNvPicPr>
          <p:nvPr/>
        </p:nvPicPr>
        <p:blipFill>
          <a:blip r:embed="rId3" cstate="print"/>
          <a:srcRect r="25210"/>
          <a:stretch>
            <a:fillRect/>
          </a:stretch>
        </p:blipFill>
        <p:spPr>
          <a:xfrm>
            <a:off x="4503889" y="1600200"/>
            <a:ext cx="4640111" cy="3962400"/>
          </a:xfrm>
          <a:prstGeom prst="rect">
            <a:avLst/>
          </a:prstGeom>
        </p:spPr>
      </p:pic>
      <p:sp>
        <p:nvSpPr>
          <p:cNvPr id="98306" name="Text Placeholder 1"/>
          <p:cNvSpPr>
            <a:spLocks noGrp="1"/>
          </p:cNvSpPr>
          <p:nvPr>
            <p:ph type="body" sz="quarter" idx="10"/>
          </p:nvPr>
        </p:nvSpPr>
        <p:spPr bwMode="auto">
          <a:xfrm>
            <a:off x="914400" y="1600200"/>
            <a:ext cx="3657600" cy="4114800"/>
          </a:xfrm>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dirty="0" err="1" smtClean="0">
                <a:solidFill>
                  <a:srgbClr val="A32638"/>
                </a:solidFill>
              </a:rPr>
              <a:t>Opções</a:t>
            </a:r>
            <a:r>
              <a:rPr lang="en-US" dirty="0" smtClean="0">
                <a:solidFill>
                  <a:srgbClr val="A32638"/>
                </a:solidFill>
              </a:rPr>
              <a:t> de Material </a:t>
            </a:r>
            <a:r>
              <a:rPr lang="en-US" dirty="0" err="1" smtClean="0">
                <a:solidFill>
                  <a:srgbClr val="A32638"/>
                </a:solidFill>
              </a:rPr>
              <a:t>para</a:t>
            </a:r>
            <a:r>
              <a:rPr lang="en-US" dirty="0" smtClean="0">
                <a:solidFill>
                  <a:srgbClr val="A32638"/>
                </a:solidFill>
              </a:rPr>
              <a:t> </a:t>
            </a:r>
            <a:r>
              <a:rPr lang="en-US" dirty="0" err="1" smtClean="0">
                <a:solidFill>
                  <a:srgbClr val="A32638"/>
                </a:solidFill>
              </a:rPr>
              <a:t>os</a:t>
            </a:r>
            <a:r>
              <a:rPr lang="en-US" dirty="0" smtClean="0">
                <a:solidFill>
                  <a:srgbClr val="A32638"/>
                </a:solidFill>
              </a:rPr>
              <a:t> </a:t>
            </a:r>
            <a:r>
              <a:rPr lang="en-US" dirty="0" err="1" smtClean="0">
                <a:solidFill>
                  <a:srgbClr val="A32638"/>
                </a:solidFill>
              </a:rPr>
              <a:t>tubos</a:t>
            </a:r>
            <a:r>
              <a:rPr lang="en-US" dirty="0" smtClean="0">
                <a:solidFill>
                  <a:srgbClr val="A32638"/>
                </a:solidFill>
              </a:rPr>
              <a:t>:</a:t>
            </a:r>
          </a:p>
          <a:p>
            <a:pPr lvl="1">
              <a:spcBef>
                <a:spcPct val="0"/>
              </a:spcBef>
              <a:buFont typeface="Arial" charset="0"/>
              <a:buChar char="•"/>
            </a:pPr>
            <a:r>
              <a:rPr lang="en-US" dirty="0" smtClean="0"/>
              <a:t>CPVC, PVC, UPVC</a:t>
            </a:r>
          </a:p>
          <a:p>
            <a:pPr lvl="1">
              <a:spcBef>
                <a:spcPct val="0"/>
              </a:spcBef>
              <a:buFont typeface="Arial" charset="0"/>
              <a:buChar char="•"/>
            </a:pPr>
            <a:r>
              <a:rPr lang="en-US" dirty="0" smtClean="0"/>
              <a:t>ABS</a:t>
            </a:r>
          </a:p>
          <a:p>
            <a:pPr lvl="1">
              <a:spcBef>
                <a:spcPct val="0"/>
              </a:spcBef>
              <a:buFont typeface="Arial" charset="0"/>
              <a:buChar char="•"/>
            </a:pPr>
            <a:r>
              <a:rPr lang="en-US" dirty="0" smtClean="0"/>
              <a:t>PE</a:t>
            </a:r>
          </a:p>
          <a:p>
            <a:pPr lvl="1">
              <a:spcBef>
                <a:spcPct val="0"/>
              </a:spcBef>
              <a:buFont typeface="Arial" charset="0"/>
              <a:buChar char="•"/>
            </a:pPr>
            <a:r>
              <a:rPr lang="en-US" dirty="0" err="1" smtClean="0"/>
              <a:t>Cobre</a:t>
            </a:r>
            <a:endParaRPr lang="en-US" dirty="0" smtClean="0"/>
          </a:p>
          <a:p>
            <a:pPr lvl="1">
              <a:spcBef>
                <a:spcPct val="0"/>
              </a:spcBef>
              <a:buFont typeface="Arial" charset="0"/>
              <a:buChar char="•"/>
            </a:pPr>
            <a:r>
              <a:rPr lang="en-US" dirty="0" smtClean="0"/>
              <a:t>Retrofits com </a:t>
            </a:r>
            <a:r>
              <a:rPr lang="en-US" dirty="0" err="1" smtClean="0"/>
              <a:t>rede</a:t>
            </a:r>
            <a:r>
              <a:rPr lang="en-US" dirty="0" smtClean="0"/>
              <a:t> de </a:t>
            </a:r>
            <a:r>
              <a:rPr lang="en-US" dirty="0" err="1" smtClean="0"/>
              <a:t>tubulação</a:t>
            </a:r>
            <a:r>
              <a:rPr lang="en-US" dirty="0" smtClean="0"/>
              <a:t> </a:t>
            </a:r>
            <a:r>
              <a:rPr lang="en-US" dirty="0" err="1" smtClean="0"/>
              <a:t>existente</a:t>
            </a:r>
            <a:r>
              <a:rPr lang="en-US" dirty="0" smtClean="0"/>
              <a:t> é </a:t>
            </a:r>
            <a:r>
              <a:rPr lang="en-US" dirty="0" err="1" smtClean="0"/>
              <a:t>possível</a:t>
            </a:r>
            <a:r>
              <a:rPr lang="en-US" dirty="0" smtClean="0"/>
              <a:t>.</a:t>
            </a:r>
          </a:p>
          <a:p>
            <a:pPr lvl="1">
              <a:spcBef>
                <a:spcPct val="0"/>
              </a:spcBef>
              <a:buFont typeface="Arial" charset="0"/>
              <a:buChar char="•"/>
            </a:pPr>
            <a:endParaRPr lang="en-US" dirty="0" smtClean="0"/>
          </a:p>
        </p:txBody>
      </p:sp>
      <p:sp>
        <p:nvSpPr>
          <p:cNvPr id="9830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Rede</a:t>
            </a:r>
            <a:r>
              <a:rPr lang="en-US" dirty="0" smtClean="0"/>
              <a:t> de </a:t>
            </a:r>
            <a:r>
              <a:rPr lang="en-US" dirty="0" err="1" smtClean="0"/>
              <a:t>Tubulação</a:t>
            </a:r>
            <a:endParaRPr lang="en-US"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ipestraight.png"/>
          <p:cNvPicPr>
            <a:picLocks noChangeAspect="1"/>
          </p:cNvPicPr>
          <p:nvPr/>
        </p:nvPicPr>
        <p:blipFill>
          <a:blip r:embed="rId3" cstate="print"/>
          <a:srcRect b="6527"/>
          <a:stretch>
            <a:fillRect/>
          </a:stretch>
        </p:blipFill>
        <p:spPr>
          <a:xfrm>
            <a:off x="0" y="906190"/>
            <a:ext cx="9144000" cy="5951810"/>
          </a:xfrm>
          <a:prstGeom prst="rect">
            <a:avLst/>
          </a:prstGeom>
        </p:spPr>
      </p:pic>
      <p:sp>
        <p:nvSpPr>
          <p:cNvPr id="100357"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Arranjo</a:t>
            </a:r>
            <a:r>
              <a:rPr lang="en-US" dirty="0" smtClean="0"/>
              <a:t> de </a:t>
            </a:r>
            <a:r>
              <a:rPr lang="en-US" dirty="0" err="1" smtClean="0"/>
              <a:t>Tubulação</a:t>
            </a:r>
            <a:r>
              <a:rPr lang="en-US" dirty="0" smtClean="0"/>
              <a:t> de </a:t>
            </a:r>
            <a:r>
              <a:rPr lang="en-US" dirty="0" err="1" smtClean="0"/>
              <a:t>Amostragem</a:t>
            </a:r>
            <a:endParaRPr lang="en-US" dirty="0" smtClean="0"/>
          </a:p>
        </p:txBody>
      </p:sp>
      <p:sp>
        <p:nvSpPr>
          <p:cNvPr id="17" name="Text Placeholder 5"/>
          <p:cNvSpPr>
            <a:spLocks noGrp="1"/>
          </p:cNvSpPr>
          <p:nvPr>
            <p:ph type="body" sz="quarter" idx="10"/>
          </p:nvPr>
        </p:nvSpPr>
        <p:spPr bwMode="auto">
          <a:xfrm>
            <a:off x="914400" y="3429000"/>
            <a:ext cx="4343400" cy="22860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b="1" dirty="0" err="1" smtClean="0">
                <a:solidFill>
                  <a:srgbClr val="A32638"/>
                </a:solidFill>
              </a:rPr>
              <a:t>Tubo</a:t>
            </a:r>
            <a:r>
              <a:rPr lang="en-US" sz="2000" b="1" dirty="0" smtClean="0">
                <a:solidFill>
                  <a:srgbClr val="A32638"/>
                </a:solidFill>
              </a:rPr>
              <a:t> </a:t>
            </a:r>
            <a:r>
              <a:rPr lang="en-US" sz="2000" b="1" dirty="0" err="1" smtClean="0">
                <a:solidFill>
                  <a:srgbClr val="A32638"/>
                </a:solidFill>
              </a:rPr>
              <a:t>reto</a:t>
            </a:r>
            <a:endParaRPr lang="en-US" sz="2000" b="1" dirty="0" smtClean="0">
              <a:solidFill>
                <a:srgbClr val="A32638"/>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pipeH.png"/>
          <p:cNvPicPr>
            <a:picLocks noChangeAspect="1"/>
          </p:cNvPicPr>
          <p:nvPr/>
        </p:nvPicPr>
        <p:blipFill>
          <a:blip r:embed="rId3" cstate="print"/>
          <a:srcRect b="6527"/>
          <a:stretch>
            <a:fillRect/>
          </a:stretch>
        </p:blipFill>
        <p:spPr>
          <a:xfrm>
            <a:off x="0" y="906190"/>
            <a:ext cx="9144000" cy="5951810"/>
          </a:xfrm>
          <a:prstGeom prst="rect">
            <a:avLst/>
          </a:prstGeom>
        </p:spPr>
      </p:pic>
      <p:sp>
        <p:nvSpPr>
          <p:cNvPr id="100357"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Arranjo</a:t>
            </a:r>
            <a:r>
              <a:rPr lang="en-US" dirty="0" smtClean="0"/>
              <a:t> de </a:t>
            </a:r>
            <a:r>
              <a:rPr lang="en-US" dirty="0" err="1" smtClean="0"/>
              <a:t>Tubulação</a:t>
            </a:r>
            <a:r>
              <a:rPr lang="en-US" dirty="0" smtClean="0"/>
              <a:t> de </a:t>
            </a:r>
            <a:r>
              <a:rPr lang="en-US" dirty="0" err="1" smtClean="0"/>
              <a:t>Amostragem</a:t>
            </a:r>
            <a:endParaRPr lang="en-US" dirty="0" smtClean="0"/>
          </a:p>
        </p:txBody>
      </p:sp>
      <p:sp>
        <p:nvSpPr>
          <p:cNvPr id="30" name="Text Placeholder 5"/>
          <p:cNvSpPr>
            <a:spLocks noGrp="1"/>
          </p:cNvSpPr>
          <p:nvPr>
            <p:ph type="body" sz="quarter" idx="10"/>
          </p:nvPr>
        </p:nvSpPr>
        <p:spPr bwMode="auto">
          <a:xfrm>
            <a:off x="914400" y="3429000"/>
            <a:ext cx="4343400" cy="22860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dirty="0" err="1" smtClean="0"/>
              <a:t>Tubo</a:t>
            </a:r>
            <a:r>
              <a:rPr lang="en-US" sz="2000" dirty="0" smtClean="0"/>
              <a:t> </a:t>
            </a:r>
            <a:r>
              <a:rPr lang="en-US" sz="2000" dirty="0" err="1" smtClean="0"/>
              <a:t>reto</a:t>
            </a:r>
            <a:endParaRPr lang="en-US" sz="2000" dirty="0" smtClean="0"/>
          </a:p>
          <a:p>
            <a:pPr lvl="1">
              <a:spcBef>
                <a:spcPct val="0"/>
              </a:spcBef>
              <a:buClr>
                <a:schemeClr val="tx1"/>
              </a:buClr>
              <a:buFont typeface="Arial" charset="0"/>
              <a:buChar char="•"/>
            </a:pPr>
            <a:r>
              <a:rPr lang="en-US" sz="2000" b="1" dirty="0" err="1" smtClean="0">
                <a:solidFill>
                  <a:srgbClr val="A32638"/>
                </a:solidFill>
              </a:rPr>
              <a:t>Tubo</a:t>
            </a:r>
            <a:r>
              <a:rPr lang="en-US" sz="2000" b="1" dirty="0" smtClean="0">
                <a:solidFill>
                  <a:srgbClr val="A32638"/>
                </a:solidFill>
              </a:rPr>
              <a:t> H</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pipeBranch.png"/>
          <p:cNvPicPr>
            <a:picLocks noChangeAspect="1"/>
          </p:cNvPicPr>
          <p:nvPr/>
        </p:nvPicPr>
        <p:blipFill>
          <a:blip r:embed="rId3" cstate="print"/>
          <a:srcRect b="6527"/>
          <a:stretch>
            <a:fillRect/>
          </a:stretch>
        </p:blipFill>
        <p:spPr>
          <a:xfrm>
            <a:off x="0" y="906190"/>
            <a:ext cx="9144000" cy="5951810"/>
          </a:xfrm>
          <a:prstGeom prst="rect">
            <a:avLst/>
          </a:prstGeom>
        </p:spPr>
      </p:pic>
      <p:sp>
        <p:nvSpPr>
          <p:cNvPr id="100357"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Arranjo</a:t>
            </a:r>
            <a:r>
              <a:rPr lang="en-US" dirty="0" smtClean="0"/>
              <a:t> de </a:t>
            </a:r>
            <a:r>
              <a:rPr lang="en-US" dirty="0" err="1" smtClean="0"/>
              <a:t>Tubulação</a:t>
            </a:r>
            <a:r>
              <a:rPr lang="en-US" dirty="0" smtClean="0"/>
              <a:t> de </a:t>
            </a:r>
            <a:r>
              <a:rPr lang="en-US" dirty="0" err="1" smtClean="0"/>
              <a:t>Amostragem</a:t>
            </a:r>
            <a:endParaRPr lang="en-US" dirty="0" smtClean="0"/>
          </a:p>
        </p:txBody>
      </p:sp>
      <p:sp>
        <p:nvSpPr>
          <p:cNvPr id="24" name="Text Placeholder 5"/>
          <p:cNvSpPr>
            <a:spLocks noGrp="1"/>
          </p:cNvSpPr>
          <p:nvPr>
            <p:ph type="body" sz="quarter" idx="10"/>
          </p:nvPr>
        </p:nvSpPr>
        <p:spPr bwMode="auto">
          <a:xfrm>
            <a:off x="914400" y="3429000"/>
            <a:ext cx="4343400" cy="22860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dirty="0" err="1" smtClean="0"/>
              <a:t>Tubo</a:t>
            </a:r>
            <a:r>
              <a:rPr lang="en-US" sz="2000" dirty="0" smtClean="0"/>
              <a:t> </a:t>
            </a:r>
            <a:r>
              <a:rPr lang="en-US" sz="2000" dirty="0" err="1" smtClean="0"/>
              <a:t>reto</a:t>
            </a:r>
            <a:endParaRPr lang="en-US" sz="2000" dirty="0" smtClean="0"/>
          </a:p>
          <a:p>
            <a:pPr lvl="1">
              <a:spcBef>
                <a:spcPct val="0"/>
              </a:spcBef>
              <a:buClr>
                <a:schemeClr val="tx1"/>
              </a:buClr>
              <a:buFont typeface="Arial" charset="0"/>
              <a:buChar char="•"/>
            </a:pPr>
            <a:r>
              <a:rPr lang="en-US" sz="2000" dirty="0" err="1" smtClean="0"/>
              <a:t>Tubo</a:t>
            </a:r>
            <a:r>
              <a:rPr lang="en-US" sz="2000" dirty="0" smtClean="0"/>
              <a:t> H</a:t>
            </a:r>
          </a:p>
          <a:p>
            <a:pPr lvl="1">
              <a:spcBef>
                <a:spcPct val="0"/>
              </a:spcBef>
              <a:buClr>
                <a:schemeClr val="tx1"/>
              </a:buClr>
              <a:buFont typeface="Arial" charset="0"/>
              <a:buChar char="•"/>
            </a:pPr>
            <a:r>
              <a:rPr lang="en-US" sz="2000" b="1" dirty="0" err="1" smtClean="0">
                <a:solidFill>
                  <a:srgbClr val="A32638"/>
                </a:solidFill>
              </a:rPr>
              <a:t>Ramificação</a:t>
            </a:r>
            <a:r>
              <a:rPr lang="en-US" sz="2000" b="1" dirty="0" smtClean="0">
                <a:solidFill>
                  <a:srgbClr val="A32638"/>
                </a:solidFill>
              </a:rPr>
              <a:t> Simples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pipeMultiBranch.png"/>
          <p:cNvPicPr>
            <a:picLocks noChangeAspect="1"/>
          </p:cNvPicPr>
          <p:nvPr/>
        </p:nvPicPr>
        <p:blipFill>
          <a:blip r:embed="rId3" cstate="print"/>
          <a:srcRect b="6527"/>
          <a:stretch>
            <a:fillRect/>
          </a:stretch>
        </p:blipFill>
        <p:spPr>
          <a:xfrm>
            <a:off x="0" y="906190"/>
            <a:ext cx="9144000" cy="5951810"/>
          </a:xfrm>
          <a:prstGeom prst="rect">
            <a:avLst/>
          </a:prstGeom>
        </p:spPr>
      </p:pic>
      <p:sp>
        <p:nvSpPr>
          <p:cNvPr id="6" name="Text Placeholder 5"/>
          <p:cNvSpPr>
            <a:spLocks noGrp="1"/>
          </p:cNvSpPr>
          <p:nvPr>
            <p:ph type="body" sz="quarter" idx="10"/>
          </p:nvPr>
        </p:nvSpPr>
        <p:spPr bwMode="auto">
          <a:xfrm>
            <a:off x="914400" y="3429000"/>
            <a:ext cx="4343400" cy="22860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dirty="0" err="1" smtClean="0"/>
              <a:t>Tubo</a:t>
            </a:r>
            <a:r>
              <a:rPr lang="en-US" sz="2000" dirty="0" smtClean="0"/>
              <a:t> </a:t>
            </a:r>
            <a:r>
              <a:rPr lang="en-US" sz="2000" dirty="0" err="1" smtClean="0"/>
              <a:t>reto</a:t>
            </a:r>
            <a:endParaRPr lang="en-US" sz="2000" dirty="0" smtClean="0"/>
          </a:p>
          <a:p>
            <a:pPr lvl="1">
              <a:spcBef>
                <a:spcPct val="0"/>
              </a:spcBef>
              <a:buClr>
                <a:schemeClr val="tx1"/>
              </a:buClr>
              <a:buFont typeface="Arial" charset="0"/>
              <a:buChar char="•"/>
            </a:pPr>
            <a:r>
              <a:rPr lang="en-US" sz="2000" dirty="0" err="1" smtClean="0"/>
              <a:t>Tubo</a:t>
            </a:r>
            <a:r>
              <a:rPr lang="en-US" sz="2000" dirty="0" smtClean="0"/>
              <a:t> H </a:t>
            </a:r>
          </a:p>
          <a:p>
            <a:pPr lvl="1">
              <a:spcBef>
                <a:spcPct val="0"/>
              </a:spcBef>
              <a:buClr>
                <a:schemeClr val="tx1"/>
              </a:buClr>
              <a:buFont typeface="Arial" charset="0"/>
              <a:buChar char="•"/>
            </a:pPr>
            <a:r>
              <a:rPr lang="en-US" sz="2000" dirty="0" err="1" smtClean="0"/>
              <a:t>Ramificação</a:t>
            </a:r>
            <a:r>
              <a:rPr lang="en-US" sz="2000" dirty="0" smtClean="0"/>
              <a:t> Simples</a:t>
            </a:r>
          </a:p>
          <a:p>
            <a:pPr lvl="1">
              <a:spcBef>
                <a:spcPct val="0"/>
              </a:spcBef>
              <a:buClr>
                <a:schemeClr val="tx1"/>
              </a:buClr>
              <a:buFont typeface="Arial" charset="0"/>
              <a:buChar char="•"/>
            </a:pPr>
            <a:r>
              <a:rPr lang="en-US" sz="2000" b="1" dirty="0" err="1" smtClean="0">
                <a:solidFill>
                  <a:srgbClr val="A32638"/>
                </a:solidFill>
              </a:rPr>
              <a:t>Ramificação</a:t>
            </a:r>
            <a:r>
              <a:rPr lang="en-US" sz="2000" b="1" dirty="0" smtClean="0">
                <a:solidFill>
                  <a:srgbClr val="A32638"/>
                </a:solidFill>
              </a:rPr>
              <a:t> </a:t>
            </a:r>
            <a:r>
              <a:rPr lang="en-US" sz="2000" b="1" dirty="0" err="1" smtClean="0">
                <a:solidFill>
                  <a:srgbClr val="A32638"/>
                </a:solidFill>
              </a:rPr>
              <a:t>Múltipla</a:t>
            </a:r>
            <a:endParaRPr lang="en-US" sz="2000" b="1" dirty="0" smtClean="0">
              <a:solidFill>
                <a:srgbClr val="A32638"/>
              </a:solidFill>
            </a:endParaRPr>
          </a:p>
        </p:txBody>
      </p:sp>
      <p:sp>
        <p:nvSpPr>
          <p:cNvPr id="100357"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Sampling Pipe Arrangements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88" descr="121_TopVentRack2.png"/>
          <p:cNvPicPr>
            <a:picLocks noChangeAspect="1"/>
          </p:cNvPicPr>
          <p:nvPr/>
        </p:nvPicPr>
        <p:blipFill>
          <a:blip r:embed="rId3" cstate="print"/>
          <a:stretch>
            <a:fillRect/>
          </a:stretch>
        </p:blipFill>
        <p:spPr>
          <a:xfrm>
            <a:off x="377" y="283"/>
            <a:ext cx="9143245" cy="6857434"/>
          </a:xfrm>
          <a:prstGeom prst="rect">
            <a:avLst/>
          </a:prstGeom>
        </p:spPr>
      </p:pic>
      <p:sp>
        <p:nvSpPr>
          <p:cNvPr id="103426" name="Text Placeholder 5"/>
          <p:cNvSpPr>
            <a:spLocks noGrp="1"/>
          </p:cNvSpPr>
          <p:nvPr>
            <p:ph type="body" sz="quarter" idx="10"/>
          </p:nvPr>
        </p:nvSpPr>
        <p:spPr bwMode="auto">
          <a:xfrm>
            <a:off x="304800" y="1676400"/>
            <a:ext cx="4343400" cy="4114800"/>
          </a:xfrm>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dirty="0" err="1" smtClean="0">
                <a:solidFill>
                  <a:srgbClr val="A32638"/>
                </a:solidFill>
              </a:rPr>
              <a:t>Proteção</a:t>
            </a:r>
            <a:r>
              <a:rPr lang="en-US" dirty="0" smtClean="0">
                <a:solidFill>
                  <a:srgbClr val="A32638"/>
                </a:solidFill>
              </a:rPr>
              <a:t> de </a:t>
            </a:r>
            <a:r>
              <a:rPr lang="en-US" dirty="0" err="1" smtClean="0">
                <a:solidFill>
                  <a:srgbClr val="A32638"/>
                </a:solidFill>
              </a:rPr>
              <a:t>Retorno</a:t>
            </a:r>
            <a:r>
              <a:rPr lang="en-US" dirty="0" smtClean="0">
                <a:solidFill>
                  <a:srgbClr val="A32638"/>
                </a:solidFill>
              </a:rPr>
              <a:t> de </a:t>
            </a:r>
            <a:r>
              <a:rPr lang="en-US" dirty="0" err="1" smtClean="0">
                <a:solidFill>
                  <a:srgbClr val="A32638"/>
                </a:solidFill>
              </a:rPr>
              <a:t>Ar</a:t>
            </a:r>
            <a:endParaRPr lang="en-US" b="0" dirty="0" smtClean="0">
              <a:solidFill>
                <a:srgbClr val="A32638"/>
              </a:solidFill>
            </a:endParaRPr>
          </a:p>
        </p:txBody>
      </p:sp>
      <p:sp>
        <p:nvSpPr>
          <p:cNvPr id="103427"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Proteção</a:t>
            </a:r>
            <a:r>
              <a:rPr lang="en-US" dirty="0" smtClean="0"/>
              <a:t> de </a:t>
            </a:r>
            <a:r>
              <a:rPr lang="en-US" dirty="0" err="1" smtClean="0"/>
              <a:t>Gabinete</a:t>
            </a:r>
            <a:r>
              <a:rPr lang="en-US" dirty="0" smtClean="0"/>
              <a:t> de </a:t>
            </a:r>
            <a:r>
              <a:rPr lang="en-US" dirty="0" err="1" smtClean="0"/>
              <a:t>Equipamentos</a:t>
            </a:r>
            <a:endParaRPr lang="en-US" dirty="0" smtClean="0"/>
          </a:p>
        </p:txBody>
      </p:sp>
      <p:grpSp>
        <p:nvGrpSpPr>
          <p:cNvPr id="2" name="Group 38"/>
          <p:cNvGrpSpPr/>
          <p:nvPr/>
        </p:nvGrpSpPr>
        <p:grpSpPr>
          <a:xfrm>
            <a:off x="2850720" y="2363721"/>
            <a:ext cx="928932" cy="49837"/>
            <a:chOff x="2743200" y="1676986"/>
            <a:chExt cx="928932" cy="49837"/>
          </a:xfrm>
          <a:noFill/>
        </p:grpSpPr>
        <p:sp>
          <p:nvSpPr>
            <p:cNvPr id="66" name="Oval 65"/>
            <p:cNvSpPr/>
            <p:nvPr/>
          </p:nvSpPr>
          <p:spPr>
            <a:xfrm>
              <a:off x="2743200" y="1676986"/>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626413" y="1681104"/>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39"/>
          <p:cNvGrpSpPr/>
          <p:nvPr/>
        </p:nvGrpSpPr>
        <p:grpSpPr>
          <a:xfrm>
            <a:off x="2847778" y="3369051"/>
            <a:ext cx="928932" cy="49837"/>
            <a:chOff x="2743200" y="1676986"/>
            <a:chExt cx="928932" cy="49837"/>
          </a:xfrm>
          <a:noFill/>
        </p:grpSpPr>
        <p:sp>
          <p:nvSpPr>
            <p:cNvPr id="69" name="Oval 68"/>
            <p:cNvSpPr/>
            <p:nvPr/>
          </p:nvSpPr>
          <p:spPr>
            <a:xfrm>
              <a:off x="2743200" y="1676986"/>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626413" y="1681104"/>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8"/>
          <p:cNvGrpSpPr/>
          <p:nvPr/>
        </p:nvGrpSpPr>
        <p:grpSpPr>
          <a:xfrm>
            <a:off x="1016312" y="2358111"/>
            <a:ext cx="928932" cy="49837"/>
            <a:chOff x="2743200" y="1676986"/>
            <a:chExt cx="928932" cy="49837"/>
          </a:xfrm>
          <a:noFill/>
        </p:grpSpPr>
        <p:sp>
          <p:nvSpPr>
            <p:cNvPr id="72" name="Oval 71"/>
            <p:cNvSpPr/>
            <p:nvPr/>
          </p:nvSpPr>
          <p:spPr>
            <a:xfrm>
              <a:off x="2743200" y="1676986"/>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626413" y="1681104"/>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39"/>
          <p:cNvGrpSpPr/>
          <p:nvPr/>
        </p:nvGrpSpPr>
        <p:grpSpPr>
          <a:xfrm>
            <a:off x="1013370" y="3363441"/>
            <a:ext cx="928932" cy="49837"/>
            <a:chOff x="2743200" y="1676986"/>
            <a:chExt cx="928932" cy="49837"/>
          </a:xfrm>
          <a:noFill/>
        </p:grpSpPr>
        <p:sp>
          <p:nvSpPr>
            <p:cNvPr id="75" name="Oval 74"/>
            <p:cNvSpPr/>
            <p:nvPr/>
          </p:nvSpPr>
          <p:spPr>
            <a:xfrm>
              <a:off x="2743200" y="1676986"/>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3626413" y="1681104"/>
              <a:ext cx="45719" cy="45719"/>
            </a:xfrm>
            <a:prstGeom prst="ellipse">
              <a:avLst/>
            </a:prstGeom>
            <a:grp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122_TopCapRack.png"/>
          <p:cNvPicPr>
            <a:picLocks noChangeAspect="1"/>
          </p:cNvPicPr>
          <p:nvPr/>
        </p:nvPicPr>
        <p:blipFill>
          <a:blip r:embed="rId3" cstate="print"/>
          <a:stretch>
            <a:fillRect/>
          </a:stretch>
        </p:blipFill>
        <p:spPr>
          <a:xfrm>
            <a:off x="377" y="283"/>
            <a:ext cx="9143245" cy="6857434"/>
          </a:xfrm>
          <a:prstGeom prst="rect">
            <a:avLst/>
          </a:prstGeom>
        </p:spPr>
      </p:pic>
      <p:sp>
        <p:nvSpPr>
          <p:cNvPr id="104450" name="Text Placeholder 5"/>
          <p:cNvSpPr>
            <a:spLocks noGrp="1"/>
          </p:cNvSpPr>
          <p:nvPr>
            <p:ph type="body" sz="quarter" idx="10"/>
          </p:nvPr>
        </p:nvSpPr>
        <p:spPr bwMode="auto">
          <a:xfrm>
            <a:off x="914400" y="3352800"/>
            <a:ext cx="4343400" cy="2362200"/>
          </a:xfrm>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dirty="0" err="1" smtClean="0">
                <a:solidFill>
                  <a:srgbClr val="A32638"/>
                </a:solidFill>
              </a:rPr>
              <a:t>Em</a:t>
            </a:r>
            <a:r>
              <a:rPr lang="en-US" dirty="0" smtClean="0">
                <a:solidFill>
                  <a:srgbClr val="A32638"/>
                </a:solidFill>
              </a:rPr>
              <a:t> </a:t>
            </a:r>
            <a:r>
              <a:rPr lang="en-US" dirty="0" err="1" smtClean="0">
                <a:solidFill>
                  <a:srgbClr val="A32638"/>
                </a:solidFill>
              </a:rPr>
              <a:t>gabinete</a:t>
            </a:r>
            <a:r>
              <a:rPr lang="en-US" dirty="0" smtClean="0">
                <a:solidFill>
                  <a:srgbClr val="A32638"/>
                </a:solidFill>
              </a:rPr>
              <a:t/>
            </a:r>
            <a:br>
              <a:rPr lang="en-US" dirty="0" smtClean="0">
                <a:solidFill>
                  <a:srgbClr val="A32638"/>
                </a:solidFill>
              </a:rPr>
            </a:br>
            <a:r>
              <a:rPr lang="en-US" b="0" dirty="0" smtClean="0"/>
              <a:t>(</a:t>
            </a:r>
            <a:r>
              <a:rPr lang="en-US" b="0" dirty="0" err="1" smtClean="0"/>
              <a:t>capilares</a:t>
            </a:r>
            <a:r>
              <a:rPr lang="en-US" b="0" dirty="0" smtClean="0"/>
              <a:t> </a:t>
            </a:r>
            <a:r>
              <a:rPr lang="en-US" b="0" dirty="0" err="1" smtClean="0"/>
              <a:t>pelo</a:t>
            </a:r>
            <a:r>
              <a:rPr lang="en-US" b="0" dirty="0" smtClean="0"/>
              <a:t> </a:t>
            </a:r>
            <a:r>
              <a:rPr lang="en-US" b="0" dirty="0" err="1" smtClean="0"/>
              <a:t>topo</a:t>
            </a:r>
            <a:r>
              <a:rPr lang="en-US" b="0" dirty="0" smtClean="0"/>
              <a:t>)</a:t>
            </a:r>
          </a:p>
        </p:txBody>
      </p:sp>
      <p:sp>
        <p:nvSpPr>
          <p:cNvPr id="104451"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Proteção</a:t>
            </a:r>
            <a:r>
              <a:rPr lang="en-US" dirty="0" smtClean="0"/>
              <a:t> de </a:t>
            </a:r>
            <a:r>
              <a:rPr lang="en-US" dirty="0" err="1" smtClean="0"/>
              <a:t>Gabinete</a:t>
            </a:r>
            <a:r>
              <a:rPr lang="en-US" dirty="0" smtClean="0"/>
              <a:t> de </a:t>
            </a:r>
            <a:r>
              <a:rPr lang="en-US" dirty="0" err="1" smtClean="0"/>
              <a:t>Equipamentos</a:t>
            </a:r>
            <a:endParaRPr lang="en-US"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descr="121_TopVentRack.png"/>
          <p:cNvPicPr>
            <a:picLocks noChangeAspect="1"/>
          </p:cNvPicPr>
          <p:nvPr/>
        </p:nvPicPr>
        <p:blipFill>
          <a:blip r:embed="rId3" cstate="print"/>
          <a:stretch>
            <a:fillRect/>
          </a:stretch>
        </p:blipFill>
        <p:spPr>
          <a:xfrm>
            <a:off x="377" y="283"/>
            <a:ext cx="9143245" cy="6857434"/>
          </a:xfrm>
          <a:prstGeom prst="rect">
            <a:avLst/>
          </a:prstGeom>
        </p:spPr>
      </p:pic>
      <p:sp>
        <p:nvSpPr>
          <p:cNvPr id="105474" name="Text Placeholder 5"/>
          <p:cNvSpPr>
            <a:spLocks noGrp="1"/>
          </p:cNvSpPr>
          <p:nvPr>
            <p:ph type="body" sz="quarter" idx="10"/>
          </p:nvPr>
        </p:nvSpPr>
        <p:spPr bwMode="auto">
          <a:xfrm>
            <a:off x="914400" y="1600200"/>
            <a:ext cx="3200400" cy="4114800"/>
          </a:xfrm>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dirty="0" err="1" smtClean="0">
                <a:solidFill>
                  <a:srgbClr val="A32638"/>
                </a:solidFill>
              </a:rPr>
              <a:t>Em</a:t>
            </a:r>
            <a:r>
              <a:rPr lang="en-US" dirty="0" smtClean="0">
                <a:solidFill>
                  <a:srgbClr val="A32638"/>
                </a:solidFill>
              </a:rPr>
              <a:t> </a:t>
            </a:r>
            <a:r>
              <a:rPr lang="en-US" dirty="0" err="1" smtClean="0">
                <a:solidFill>
                  <a:srgbClr val="A32638"/>
                </a:solidFill>
              </a:rPr>
              <a:t>gabinete</a:t>
            </a:r>
            <a:r>
              <a:rPr lang="en-US" dirty="0" smtClean="0">
                <a:solidFill>
                  <a:srgbClr val="A32638"/>
                </a:solidFill>
              </a:rPr>
              <a:t> </a:t>
            </a:r>
            <a:r>
              <a:rPr lang="en-US" dirty="0" err="1" smtClean="0">
                <a:solidFill>
                  <a:srgbClr val="A32638"/>
                </a:solidFill>
              </a:rPr>
              <a:t>ou</a:t>
            </a:r>
            <a:r>
              <a:rPr lang="en-US" dirty="0" smtClean="0">
                <a:solidFill>
                  <a:srgbClr val="A32638"/>
                </a:solidFill>
              </a:rPr>
              <a:t> entre </a:t>
            </a:r>
            <a:r>
              <a:rPr lang="en-US" dirty="0" err="1" smtClean="0">
                <a:solidFill>
                  <a:srgbClr val="A32638"/>
                </a:solidFill>
              </a:rPr>
              <a:t>piso</a:t>
            </a:r>
            <a:r>
              <a:rPr lang="en-US" dirty="0" smtClean="0">
                <a:solidFill>
                  <a:srgbClr val="A32638"/>
                </a:solidFill>
              </a:rPr>
              <a:t/>
            </a:r>
            <a:br>
              <a:rPr lang="en-US" dirty="0" smtClean="0">
                <a:solidFill>
                  <a:srgbClr val="A32638"/>
                </a:solidFill>
              </a:rPr>
            </a:br>
            <a:r>
              <a:rPr lang="en-US" b="0" dirty="0" smtClean="0"/>
              <a:t>(</a:t>
            </a:r>
            <a:r>
              <a:rPr lang="en-US" b="0" dirty="0" err="1" smtClean="0"/>
              <a:t>por</a:t>
            </a:r>
            <a:r>
              <a:rPr lang="en-US" b="0" dirty="0" smtClean="0"/>
              <a:t> </a:t>
            </a:r>
            <a:r>
              <a:rPr lang="en-US" b="0" dirty="0" err="1" smtClean="0"/>
              <a:t>baixo</a:t>
            </a:r>
            <a:r>
              <a:rPr lang="en-US" b="0" dirty="0" smtClean="0"/>
              <a:t>)</a:t>
            </a:r>
          </a:p>
        </p:txBody>
      </p:sp>
      <p:sp>
        <p:nvSpPr>
          <p:cNvPr id="105475"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Proteção</a:t>
            </a:r>
            <a:r>
              <a:rPr lang="en-US" dirty="0" smtClean="0"/>
              <a:t> de </a:t>
            </a:r>
            <a:r>
              <a:rPr lang="en-US" dirty="0" err="1" smtClean="0"/>
              <a:t>Gabinete</a:t>
            </a:r>
            <a:r>
              <a:rPr lang="en-US" dirty="0" smtClean="0"/>
              <a:t> de </a:t>
            </a:r>
            <a:r>
              <a:rPr lang="en-US" dirty="0" err="1" smtClean="0"/>
              <a:t>Equipamentos</a:t>
            </a:r>
            <a:endParaRPr lang="en-US"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69_CaseStudyTrans.png"/>
          <p:cNvPicPr>
            <a:picLocks noChangeAspect="1"/>
          </p:cNvPicPr>
          <p:nvPr/>
        </p:nvPicPr>
        <p:blipFill>
          <a:blip r:embed="rId2" cstate="print"/>
          <a:stretch>
            <a:fillRect/>
          </a:stretch>
        </p:blipFill>
        <p:spPr>
          <a:xfrm>
            <a:off x="377" y="283"/>
            <a:ext cx="9143245" cy="6857434"/>
          </a:xfrm>
          <a:prstGeom prst="rect">
            <a:avLst/>
          </a:prstGeom>
        </p:spPr>
      </p:pic>
      <p:pic>
        <p:nvPicPr>
          <p:cNvPr id="4" name="Picture 3" descr="FAAST_redBlack.png"/>
          <p:cNvPicPr>
            <a:picLocks noChangeAspect="1"/>
          </p:cNvPicPr>
          <p:nvPr/>
        </p:nvPicPr>
        <p:blipFill>
          <a:blip r:embed="rId3" cstate="print"/>
          <a:stretch>
            <a:fillRect/>
          </a:stretch>
        </p:blipFill>
        <p:spPr>
          <a:xfrm>
            <a:off x="914400" y="2514600"/>
            <a:ext cx="2544338" cy="593283"/>
          </a:xfrm>
          <a:prstGeom prst="rect">
            <a:avLst/>
          </a:prstGeom>
        </p:spPr>
      </p:pic>
      <p:sp>
        <p:nvSpPr>
          <p:cNvPr id="7" name="Text Placeholder 4"/>
          <p:cNvSpPr txBox="1">
            <a:spLocks/>
          </p:cNvSpPr>
          <p:nvPr/>
        </p:nvSpPr>
        <p:spPr bwMode="auto">
          <a:xfrm>
            <a:off x="914400" y="3200400"/>
            <a:ext cx="4343400" cy="2743200"/>
          </a:xfrm>
          <a:prstGeom prst="rect">
            <a:avLst/>
          </a:prstGeom>
          <a:noFill/>
          <a:ln>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200"/>
              </a:spcAft>
              <a:buClrTx/>
              <a:buSzTx/>
              <a:buFont typeface="Arial" charset="0"/>
              <a:buNone/>
              <a:tabLst/>
              <a:defRPr/>
            </a:pPr>
            <a:r>
              <a:rPr kumimoji="0" lang="en-US" sz="2000" b="1" i="0" u="none" strike="noStrike" kern="1200" cap="none" spc="0" normalizeH="0" baseline="0" noProof="0" dirty="0" err="1" smtClean="0">
                <a:ln>
                  <a:noFill/>
                </a:ln>
                <a:solidFill>
                  <a:schemeClr val="tx1"/>
                </a:solidFill>
                <a:effectLst/>
                <a:uLnTx/>
                <a:uFillTx/>
                <a:latin typeface="Helvetica" pitchFamily="34" charset="0"/>
                <a:ea typeface="+mn-ea"/>
                <a:cs typeface="+mn-cs"/>
              </a:rPr>
              <a:t>Estudos</a:t>
            </a:r>
            <a:r>
              <a:rPr kumimoji="0" lang="en-US" sz="2000" b="1" i="0" u="none" strike="noStrike" kern="1200" cap="none" spc="0" normalizeH="0" baseline="0" noProof="0" dirty="0" smtClean="0">
                <a:ln>
                  <a:noFill/>
                </a:ln>
                <a:solidFill>
                  <a:schemeClr val="tx1"/>
                </a:solidFill>
                <a:effectLst/>
                <a:uLnTx/>
                <a:uFillTx/>
                <a:latin typeface="Helvetica" pitchFamily="34" charset="0"/>
                <a:ea typeface="+mn-ea"/>
                <a:cs typeface="+mn-cs"/>
              </a:rPr>
              <a:t> de </a:t>
            </a:r>
            <a:r>
              <a:rPr kumimoji="0" lang="en-US" sz="2000" b="1" i="0" u="none" strike="noStrike" kern="1200" cap="none" spc="0" normalizeH="0" baseline="0" noProof="0" dirty="0" err="1" smtClean="0">
                <a:ln>
                  <a:noFill/>
                </a:ln>
                <a:solidFill>
                  <a:schemeClr val="tx1"/>
                </a:solidFill>
                <a:effectLst/>
                <a:uLnTx/>
                <a:uFillTx/>
                <a:latin typeface="Helvetica" pitchFamily="34" charset="0"/>
                <a:ea typeface="+mn-ea"/>
                <a:cs typeface="+mn-cs"/>
              </a:rPr>
              <a:t>Caso</a:t>
            </a:r>
            <a:endParaRPr kumimoji="0" lang="en-US" sz="2000" b="1" i="0" u="none" strike="noStrike" kern="1200" cap="none" spc="0" normalizeH="0" baseline="0" noProof="0" dirty="0" smtClean="0">
              <a:ln>
                <a:noFill/>
              </a:ln>
              <a:solidFill>
                <a:schemeClr val="tx1"/>
              </a:solidFill>
              <a:effectLst/>
              <a:uLnTx/>
              <a:uFillTx/>
              <a:latin typeface="Helvetica" pitchFamily="34" charset="0"/>
              <a:ea typeface="+mn-ea"/>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9" descr="09_CyberInnovations.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4819"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Missão</a:t>
            </a:r>
            <a:r>
              <a:rPr lang="en-US" b="1" dirty="0" smtClean="0">
                <a:solidFill>
                  <a:srgbClr val="B31E3C"/>
                </a:solidFill>
              </a:rPr>
              <a:t> </a:t>
            </a:r>
            <a:r>
              <a:rPr lang="en-US" b="1" dirty="0" err="1" smtClean="0">
                <a:solidFill>
                  <a:srgbClr val="B31E3C"/>
                </a:solidFill>
              </a:rPr>
              <a:t>Crítica</a:t>
            </a:r>
            <a:endParaRPr lang="en-US" b="1" dirty="0" smtClean="0">
              <a:solidFill>
                <a:srgbClr val="B31E3C"/>
              </a:solidFill>
            </a:endParaRPr>
          </a:p>
          <a:p>
            <a:pPr lvl="1">
              <a:spcBef>
                <a:spcPct val="0"/>
              </a:spcBef>
              <a:buFont typeface="Arial" charset="0"/>
              <a:buChar char="•"/>
            </a:pPr>
            <a:r>
              <a:rPr lang="en-US" dirty="0" err="1" smtClean="0"/>
              <a:t>Requerido</a:t>
            </a:r>
            <a:r>
              <a:rPr lang="en-US" dirty="0" smtClean="0"/>
              <a:t> </a:t>
            </a:r>
            <a:r>
              <a:rPr lang="en-US" b="1" dirty="0" err="1" smtClean="0"/>
              <a:t>aviso</a:t>
            </a:r>
            <a:r>
              <a:rPr lang="en-US" b="1" dirty="0" smtClean="0"/>
              <a:t> </a:t>
            </a:r>
            <a:r>
              <a:rPr lang="en-US" b="1" dirty="0" err="1" smtClean="0"/>
              <a:t>muito</a:t>
            </a:r>
            <a:r>
              <a:rPr lang="en-US" b="1" dirty="0" smtClean="0"/>
              <a:t> </a:t>
            </a:r>
            <a:r>
              <a:rPr lang="en-US" b="1" dirty="0" err="1" smtClean="0"/>
              <a:t>prévio</a:t>
            </a:r>
            <a:endParaRPr lang="en-US" b="1" dirty="0" smtClean="0"/>
          </a:p>
          <a:p>
            <a:pPr lvl="1">
              <a:spcBef>
                <a:spcPct val="0"/>
              </a:spcBef>
              <a:buFont typeface="Arial" charset="0"/>
              <a:buChar char="•"/>
            </a:pPr>
            <a:r>
              <a:rPr lang="en-US" b="1" dirty="0" smtClean="0"/>
              <a:t>Hot</a:t>
            </a:r>
            <a:r>
              <a:rPr lang="en-US" dirty="0" smtClean="0"/>
              <a:t> Aisle/</a:t>
            </a:r>
            <a:r>
              <a:rPr lang="en-US" b="1" dirty="0" smtClean="0"/>
              <a:t>Cold</a:t>
            </a:r>
            <a:r>
              <a:rPr lang="en-US" dirty="0" smtClean="0"/>
              <a:t> Aisle</a:t>
            </a:r>
          </a:p>
          <a:p>
            <a:pPr lvl="1">
              <a:spcBef>
                <a:spcPct val="0"/>
              </a:spcBef>
              <a:buFont typeface="Arial" charset="0"/>
              <a:buChar char="•"/>
            </a:pPr>
            <a:r>
              <a:rPr lang="en-US" b="1" dirty="0" smtClean="0"/>
              <a:t>Alta </a:t>
            </a:r>
            <a:r>
              <a:rPr lang="en-US" b="1" dirty="0" err="1" smtClean="0"/>
              <a:t>Velocidade</a:t>
            </a:r>
            <a:r>
              <a:rPr lang="en-US" b="1" dirty="0" smtClean="0"/>
              <a:t> </a:t>
            </a:r>
            <a:r>
              <a:rPr lang="en-US" dirty="0" smtClean="0"/>
              <a:t>de </a:t>
            </a:r>
            <a:r>
              <a:rPr lang="en-US" dirty="0" err="1" smtClean="0"/>
              <a:t>ar</a:t>
            </a:r>
            <a:endParaRPr lang="en-US" dirty="0" smtClean="0"/>
          </a:p>
          <a:p>
            <a:pPr lvl="1">
              <a:spcBef>
                <a:spcPct val="0"/>
              </a:spcBef>
              <a:buFont typeface="Arial" charset="0"/>
              <a:buChar char="•"/>
            </a:pPr>
            <a:r>
              <a:rPr lang="en-US" dirty="0" err="1" smtClean="0"/>
              <a:t>Integrada</a:t>
            </a:r>
            <a:r>
              <a:rPr lang="en-US" dirty="0" smtClean="0"/>
              <a:t> </a:t>
            </a:r>
            <a:r>
              <a:rPr lang="en-US" dirty="0" err="1" smtClean="0"/>
              <a:t>como</a:t>
            </a:r>
            <a:r>
              <a:rPr lang="en-US" dirty="0" smtClean="0"/>
              <a:t> um </a:t>
            </a:r>
            <a:r>
              <a:rPr lang="en-US" dirty="0" err="1" smtClean="0"/>
              <a:t>primeiro</a:t>
            </a:r>
            <a:r>
              <a:rPr lang="en-US" dirty="0" smtClean="0"/>
              <a:t> </a:t>
            </a:r>
            <a:r>
              <a:rPr lang="en-US" dirty="0" err="1" smtClean="0"/>
              <a:t>disparo</a:t>
            </a:r>
            <a:r>
              <a:rPr lang="en-US" dirty="0" smtClean="0"/>
              <a:t> </a:t>
            </a:r>
            <a:r>
              <a:rPr lang="en-US" dirty="0" err="1" smtClean="0"/>
              <a:t>em</a:t>
            </a:r>
            <a:r>
              <a:rPr lang="en-US" dirty="0" smtClean="0"/>
              <a:t> um </a:t>
            </a:r>
            <a:r>
              <a:rPr lang="en-US" b="1" dirty="0" err="1" smtClean="0"/>
              <a:t>sistema</a:t>
            </a:r>
            <a:r>
              <a:rPr lang="en-US" b="1" dirty="0" smtClean="0"/>
              <a:t> de sprinkler </a:t>
            </a:r>
            <a:r>
              <a:rPr lang="en-US" dirty="0" smtClean="0"/>
              <a:t>de </a:t>
            </a:r>
            <a:r>
              <a:rPr lang="en-US" dirty="0" err="1" smtClean="0"/>
              <a:t>pré-ação</a:t>
            </a:r>
            <a:endParaRPr lang="en-US" b="1" dirty="0" smtClean="0"/>
          </a:p>
        </p:txBody>
      </p:sp>
      <p:sp>
        <p:nvSpPr>
          <p:cNvPr id="3482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Data Center</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26_PerMar.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5843"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Missão</a:t>
            </a:r>
            <a:r>
              <a:rPr lang="en-US" b="1" dirty="0" smtClean="0">
                <a:solidFill>
                  <a:srgbClr val="B31E3C"/>
                </a:solidFill>
              </a:rPr>
              <a:t> </a:t>
            </a:r>
            <a:r>
              <a:rPr lang="en-US" b="1" dirty="0" err="1" smtClean="0">
                <a:solidFill>
                  <a:srgbClr val="B31E3C"/>
                </a:solidFill>
              </a:rPr>
              <a:t>Crítica</a:t>
            </a:r>
            <a:endParaRPr lang="en-US" b="1" dirty="0" smtClean="0">
              <a:solidFill>
                <a:srgbClr val="B31E3C"/>
              </a:solidFill>
            </a:endParaRPr>
          </a:p>
          <a:p>
            <a:pPr lvl="1">
              <a:spcBef>
                <a:spcPct val="0"/>
              </a:spcBef>
              <a:buFont typeface="Arial" charset="0"/>
              <a:buChar char="•"/>
            </a:pPr>
            <a:r>
              <a:rPr lang="en-US" dirty="0" err="1" smtClean="0"/>
              <a:t>Requerido</a:t>
            </a:r>
            <a:r>
              <a:rPr lang="en-US" dirty="0" smtClean="0"/>
              <a:t> </a:t>
            </a:r>
            <a:r>
              <a:rPr lang="en-US" b="1" dirty="0" err="1" smtClean="0"/>
              <a:t>aviso</a:t>
            </a:r>
            <a:r>
              <a:rPr lang="en-US" b="1" dirty="0" smtClean="0"/>
              <a:t> </a:t>
            </a:r>
            <a:r>
              <a:rPr lang="en-US" b="1" dirty="0" err="1" smtClean="0"/>
              <a:t>muito</a:t>
            </a:r>
            <a:r>
              <a:rPr lang="en-US" b="1" dirty="0" smtClean="0"/>
              <a:t> </a:t>
            </a:r>
            <a:r>
              <a:rPr lang="en-US" b="1" dirty="0" err="1" smtClean="0"/>
              <a:t>prévio</a:t>
            </a:r>
            <a:r>
              <a:rPr lang="en-US" b="1" dirty="0" smtClean="0"/>
              <a:t> </a:t>
            </a:r>
            <a:r>
              <a:rPr lang="en-US" dirty="0" smtClean="0"/>
              <a:t>com </a:t>
            </a:r>
            <a:r>
              <a:rPr lang="en-US" b="1" dirty="0" err="1" smtClean="0"/>
              <a:t>imunidade</a:t>
            </a:r>
            <a:r>
              <a:rPr lang="en-US" b="1" dirty="0" smtClean="0"/>
              <a:t> total a </a:t>
            </a:r>
            <a:r>
              <a:rPr lang="en-US" b="1" dirty="0" err="1" smtClean="0"/>
              <a:t>alarmes</a:t>
            </a:r>
            <a:r>
              <a:rPr lang="en-US" b="1" dirty="0" smtClean="0"/>
              <a:t> </a:t>
            </a:r>
            <a:r>
              <a:rPr lang="en-US" b="1" dirty="0" err="1" smtClean="0"/>
              <a:t>falsos</a:t>
            </a:r>
            <a:endParaRPr lang="en-US" b="1" dirty="0" smtClean="0"/>
          </a:p>
          <a:p>
            <a:pPr lvl="1">
              <a:spcBef>
                <a:spcPct val="0"/>
              </a:spcBef>
              <a:buFont typeface="Arial" charset="0"/>
              <a:buChar char="•"/>
            </a:pPr>
            <a:r>
              <a:rPr lang="en-US" dirty="0" err="1" smtClean="0"/>
              <a:t>Detecção</a:t>
            </a:r>
            <a:r>
              <a:rPr lang="en-US" dirty="0" smtClean="0"/>
              <a:t> </a:t>
            </a:r>
            <a:r>
              <a:rPr lang="en-US" b="1" dirty="0" smtClean="0"/>
              <a:t>entre-</a:t>
            </a:r>
            <a:r>
              <a:rPr lang="en-US" b="1" dirty="0" err="1" smtClean="0"/>
              <a:t>forro</a:t>
            </a:r>
            <a:r>
              <a:rPr lang="en-US" b="1" dirty="0" smtClean="0"/>
              <a:t> e entre-</a:t>
            </a:r>
            <a:r>
              <a:rPr lang="en-US" b="1" dirty="0" err="1" smtClean="0"/>
              <a:t>piso</a:t>
            </a:r>
            <a:r>
              <a:rPr lang="en-US" b="1" dirty="0" smtClean="0"/>
              <a:t> </a:t>
            </a:r>
            <a:r>
              <a:rPr lang="en-US" dirty="0" err="1" smtClean="0"/>
              <a:t>requerida</a:t>
            </a:r>
            <a:r>
              <a:rPr lang="en-US" dirty="0" smtClean="0"/>
              <a:t> </a:t>
            </a:r>
          </a:p>
          <a:p>
            <a:pPr lvl="1">
              <a:spcBef>
                <a:spcPct val="0"/>
              </a:spcBef>
              <a:buFont typeface="Arial" charset="0"/>
              <a:buChar char="•"/>
            </a:pPr>
            <a:r>
              <a:rPr lang="en-US" dirty="0" err="1" smtClean="0"/>
              <a:t>Necessária</a:t>
            </a:r>
            <a:r>
              <a:rPr lang="en-US" dirty="0" smtClean="0"/>
              <a:t> </a:t>
            </a:r>
            <a:r>
              <a:rPr lang="en-US" dirty="0" err="1" smtClean="0"/>
              <a:t>capacidade</a:t>
            </a:r>
            <a:r>
              <a:rPr lang="en-US" dirty="0" smtClean="0"/>
              <a:t> de </a:t>
            </a:r>
            <a:r>
              <a:rPr lang="en-US" dirty="0" err="1" smtClean="0"/>
              <a:t>investigar</a:t>
            </a:r>
            <a:r>
              <a:rPr lang="en-US" dirty="0" smtClean="0"/>
              <a:t> </a:t>
            </a:r>
            <a:r>
              <a:rPr lang="en-US" dirty="0" err="1" smtClean="0"/>
              <a:t>potenciais</a:t>
            </a:r>
            <a:r>
              <a:rPr lang="en-US" dirty="0" smtClean="0"/>
              <a:t> </a:t>
            </a:r>
            <a:r>
              <a:rPr lang="en-US" dirty="0" err="1" smtClean="0"/>
              <a:t>eventos</a:t>
            </a:r>
            <a:r>
              <a:rPr lang="en-US" dirty="0" smtClean="0"/>
              <a:t> de </a:t>
            </a:r>
            <a:r>
              <a:rPr lang="en-US" dirty="0" err="1" smtClean="0"/>
              <a:t>incêndio</a:t>
            </a:r>
            <a:r>
              <a:rPr lang="en-US" dirty="0" smtClean="0"/>
              <a:t> </a:t>
            </a:r>
            <a:r>
              <a:rPr lang="en-US" b="1" dirty="0" smtClean="0"/>
              <a:t>antes de </a:t>
            </a:r>
            <a:r>
              <a:rPr lang="en-US" b="1" dirty="0" err="1" smtClean="0"/>
              <a:t>eles</a:t>
            </a:r>
            <a:r>
              <a:rPr lang="en-US" b="1" dirty="0" smtClean="0"/>
              <a:t> se </a:t>
            </a:r>
            <a:r>
              <a:rPr lang="en-US" b="1" dirty="0" err="1" smtClean="0"/>
              <a:t>tornarem</a:t>
            </a:r>
            <a:r>
              <a:rPr lang="en-US" b="1" dirty="0" smtClean="0"/>
              <a:t> </a:t>
            </a:r>
            <a:r>
              <a:rPr lang="en-US" b="1" dirty="0" err="1" smtClean="0"/>
              <a:t>problemas</a:t>
            </a:r>
            <a:r>
              <a:rPr lang="en-US" b="1" dirty="0" smtClean="0"/>
              <a:t> </a:t>
            </a:r>
            <a:r>
              <a:rPr lang="en-US" b="1" dirty="0" err="1" smtClean="0"/>
              <a:t>reais</a:t>
            </a:r>
            <a:endParaRPr lang="en-US" b="1" dirty="0" smtClean="0"/>
          </a:p>
          <a:p>
            <a:pPr>
              <a:spcBef>
                <a:spcPct val="0"/>
              </a:spcBef>
              <a:buFontTx/>
              <a:buChar char="-"/>
            </a:pPr>
            <a:endParaRPr lang="en-US" dirty="0" smtClean="0"/>
          </a:p>
        </p:txBody>
      </p:sp>
      <p:sp>
        <p:nvSpPr>
          <p:cNvPr id="35844"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Data Center</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descr="27_SemiLab.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6867"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Missão</a:t>
            </a:r>
            <a:r>
              <a:rPr lang="en-US" b="1" dirty="0" smtClean="0">
                <a:solidFill>
                  <a:srgbClr val="B31E3C"/>
                </a:solidFill>
              </a:rPr>
              <a:t> </a:t>
            </a:r>
            <a:r>
              <a:rPr lang="en-US" b="1" dirty="0" err="1" smtClean="0">
                <a:solidFill>
                  <a:srgbClr val="B31E3C"/>
                </a:solidFill>
              </a:rPr>
              <a:t>Crítica</a:t>
            </a:r>
            <a:endParaRPr lang="en-US" b="1" dirty="0" smtClean="0">
              <a:solidFill>
                <a:srgbClr val="B31E3C"/>
              </a:solidFill>
            </a:endParaRPr>
          </a:p>
          <a:p>
            <a:pPr lvl="1">
              <a:spcBef>
                <a:spcPct val="0"/>
              </a:spcBef>
              <a:buFont typeface="Arial" charset="0"/>
              <a:buChar char="•"/>
            </a:pPr>
            <a:r>
              <a:rPr lang="en-US" dirty="0" smtClean="0"/>
              <a:t>62,000 ft.</a:t>
            </a:r>
            <a:r>
              <a:rPr lang="en-US" baseline="30000" dirty="0" smtClean="0"/>
              <a:t>2</a:t>
            </a:r>
            <a:r>
              <a:rPr lang="en-US" dirty="0" smtClean="0"/>
              <a:t> de </a:t>
            </a:r>
            <a:r>
              <a:rPr lang="en-US" dirty="0" err="1" smtClean="0"/>
              <a:t>espaço</a:t>
            </a:r>
            <a:r>
              <a:rPr lang="en-US" dirty="0" smtClean="0"/>
              <a:t> </a:t>
            </a:r>
            <a:r>
              <a:rPr lang="en-US" b="1" dirty="0" smtClean="0"/>
              <a:t>Clean Room </a:t>
            </a:r>
            <a:r>
              <a:rPr lang="en-US" dirty="0" err="1" smtClean="0"/>
              <a:t>para</a:t>
            </a:r>
            <a:r>
              <a:rPr lang="en-US" dirty="0" smtClean="0"/>
              <a:t> </a:t>
            </a:r>
            <a:r>
              <a:rPr lang="en-US" dirty="0" err="1" smtClean="0"/>
              <a:t>fabricação</a:t>
            </a:r>
            <a:r>
              <a:rPr lang="en-US" dirty="0" smtClean="0"/>
              <a:t> de </a:t>
            </a:r>
            <a:r>
              <a:rPr lang="en-US" dirty="0" err="1" smtClean="0"/>
              <a:t>pastilhas</a:t>
            </a:r>
            <a:r>
              <a:rPr lang="en-US" dirty="0" smtClean="0"/>
              <a:t> </a:t>
            </a:r>
            <a:r>
              <a:rPr lang="en-US" dirty="0" err="1" smtClean="0"/>
              <a:t>dividido</a:t>
            </a:r>
            <a:r>
              <a:rPr lang="en-US" dirty="0" smtClean="0"/>
              <a:t> </a:t>
            </a:r>
            <a:r>
              <a:rPr lang="en-US" dirty="0" err="1" smtClean="0"/>
              <a:t>em</a:t>
            </a:r>
            <a:r>
              <a:rPr lang="en-US" dirty="0" smtClean="0"/>
              <a:t> 48 “</a:t>
            </a:r>
            <a:r>
              <a:rPr lang="en-US" dirty="0" err="1" smtClean="0"/>
              <a:t>salas</a:t>
            </a:r>
            <a:r>
              <a:rPr lang="en-US" dirty="0" smtClean="0"/>
              <a:t>”, </a:t>
            </a:r>
            <a:r>
              <a:rPr lang="en-US" dirty="0" err="1" smtClean="0"/>
              <a:t>cada</a:t>
            </a:r>
            <a:r>
              <a:rPr lang="en-US" dirty="0" smtClean="0"/>
              <a:t> </a:t>
            </a:r>
            <a:r>
              <a:rPr lang="en-US" dirty="0" err="1" smtClean="0"/>
              <a:t>uma</a:t>
            </a:r>
            <a:r>
              <a:rPr lang="en-US" dirty="0" smtClean="0"/>
              <a:t> com </a:t>
            </a:r>
            <a:r>
              <a:rPr lang="en-US" b="1" dirty="0" err="1" smtClean="0"/>
              <a:t>seu</a:t>
            </a:r>
            <a:r>
              <a:rPr lang="en-US" b="1" dirty="0" smtClean="0"/>
              <a:t> </a:t>
            </a:r>
            <a:r>
              <a:rPr lang="en-US" b="1" dirty="0" err="1" smtClean="0"/>
              <a:t>próprio</a:t>
            </a:r>
            <a:r>
              <a:rPr lang="en-US" b="1" dirty="0" smtClean="0"/>
              <a:t> HVAC</a:t>
            </a:r>
          </a:p>
          <a:p>
            <a:pPr lvl="1">
              <a:spcBef>
                <a:spcPct val="0"/>
              </a:spcBef>
              <a:buFont typeface="Arial" charset="0"/>
              <a:buChar char="•"/>
            </a:pPr>
            <a:r>
              <a:rPr lang="en-US" dirty="0" err="1" smtClean="0"/>
              <a:t>Requerido</a:t>
            </a:r>
            <a:r>
              <a:rPr lang="en-US" dirty="0" smtClean="0"/>
              <a:t> </a:t>
            </a:r>
            <a:r>
              <a:rPr lang="en-US" b="1" dirty="0" err="1" smtClean="0"/>
              <a:t>aviso</a:t>
            </a:r>
            <a:r>
              <a:rPr lang="en-US" b="1" dirty="0" smtClean="0"/>
              <a:t> </a:t>
            </a:r>
            <a:r>
              <a:rPr lang="en-US" b="1" dirty="0" err="1" smtClean="0"/>
              <a:t>muito</a:t>
            </a:r>
            <a:r>
              <a:rPr lang="en-US" b="1" dirty="0" smtClean="0"/>
              <a:t> </a:t>
            </a:r>
            <a:r>
              <a:rPr lang="en-US" b="1" dirty="0" err="1" smtClean="0"/>
              <a:t>prévio</a:t>
            </a:r>
            <a:r>
              <a:rPr lang="en-US" b="1" dirty="0" smtClean="0"/>
              <a:t> </a:t>
            </a:r>
            <a:r>
              <a:rPr lang="en-US" dirty="0" smtClean="0"/>
              <a:t>no </a:t>
            </a:r>
            <a:r>
              <a:rPr lang="en-US" dirty="0" err="1" smtClean="0"/>
              <a:t>espaço</a:t>
            </a:r>
            <a:r>
              <a:rPr lang="en-US" dirty="0" smtClean="0"/>
              <a:t> e </a:t>
            </a:r>
            <a:r>
              <a:rPr lang="en-US" dirty="0" err="1" smtClean="0"/>
              <a:t>nas</a:t>
            </a:r>
            <a:r>
              <a:rPr lang="en-US" dirty="0" smtClean="0"/>
              <a:t> </a:t>
            </a:r>
            <a:r>
              <a:rPr lang="en-US" dirty="0" err="1" smtClean="0"/>
              <a:t>grelhas</a:t>
            </a:r>
            <a:r>
              <a:rPr lang="en-US" dirty="0" smtClean="0"/>
              <a:t> de </a:t>
            </a:r>
            <a:r>
              <a:rPr lang="en-US" dirty="0" err="1" smtClean="0"/>
              <a:t>retorno</a:t>
            </a:r>
            <a:r>
              <a:rPr lang="en-US" dirty="0" smtClean="0"/>
              <a:t> de </a:t>
            </a:r>
            <a:r>
              <a:rPr lang="en-US" dirty="0" err="1" smtClean="0"/>
              <a:t>ar</a:t>
            </a:r>
            <a:r>
              <a:rPr lang="en-US" dirty="0" smtClean="0"/>
              <a:t> do </a:t>
            </a:r>
            <a:r>
              <a:rPr lang="en-US" dirty="0" err="1" smtClean="0"/>
              <a:t>sistema</a:t>
            </a:r>
            <a:r>
              <a:rPr lang="en-US" dirty="0" smtClean="0"/>
              <a:t> de HVAC de </a:t>
            </a:r>
            <a:r>
              <a:rPr lang="en-US" dirty="0" err="1" smtClean="0"/>
              <a:t>cada</a:t>
            </a:r>
            <a:r>
              <a:rPr lang="en-US" dirty="0" smtClean="0"/>
              <a:t> </a:t>
            </a:r>
            <a:r>
              <a:rPr lang="en-US" dirty="0" err="1" smtClean="0"/>
              <a:t>sala</a:t>
            </a:r>
            <a:endParaRPr lang="en-US" dirty="0" smtClean="0"/>
          </a:p>
          <a:p>
            <a:pPr lvl="1">
              <a:spcBef>
                <a:spcPct val="0"/>
              </a:spcBef>
              <a:buFont typeface="Arial" charset="0"/>
              <a:buChar char="•"/>
            </a:pPr>
            <a:r>
              <a:rPr lang="en-US" b="1" dirty="0" err="1" smtClean="0"/>
              <a:t>Detectores</a:t>
            </a:r>
            <a:r>
              <a:rPr lang="en-US" b="1" dirty="0" smtClean="0"/>
              <a:t> </a:t>
            </a:r>
            <a:r>
              <a:rPr lang="en-US" b="1" dirty="0" err="1" smtClean="0"/>
              <a:t>pontuais</a:t>
            </a:r>
            <a:r>
              <a:rPr lang="en-US" b="1" dirty="0" smtClean="0"/>
              <a:t> </a:t>
            </a:r>
            <a:r>
              <a:rPr lang="en-US" dirty="0" err="1" smtClean="0"/>
              <a:t>seriam</a:t>
            </a:r>
            <a:r>
              <a:rPr lang="en-US" dirty="0" smtClean="0"/>
              <a:t> </a:t>
            </a:r>
            <a:r>
              <a:rPr lang="en-US" dirty="0" err="1" smtClean="0"/>
              <a:t>difíceis</a:t>
            </a:r>
            <a:r>
              <a:rPr lang="en-US" dirty="0" smtClean="0"/>
              <a:t> de </a:t>
            </a:r>
            <a:r>
              <a:rPr lang="en-US" dirty="0" err="1" smtClean="0"/>
              <a:t>testar</a:t>
            </a:r>
            <a:r>
              <a:rPr lang="en-US" dirty="0" smtClean="0"/>
              <a:t> e de </a:t>
            </a:r>
            <a:r>
              <a:rPr lang="en-US" dirty="0" err="1" smtClean="0"/>
              <a:t>manter</a:t>
            </a:r>
            <a:r>
              <a:rPr lang="en-US" dirty="0" smtClean="0"/>
              <a:t> </a:t>
            </a:r>
            <a:r>
              <a:rPr lang="en-US" dirty="0" err="1" smtClean="0"/>
              <a:t>pós</a:t>
            </a:r>
            <a:r>
              <a:rPr lang="en-US" dirty="0" smtClean="0"/>
              <a:t> </a:t>
            </a:r>
            <a:r>
              <a:rPr lang="en-US" dirty="0" err="1" smtClean="0"/>
              <a:t>instalação</a:t>
            </a:r>
            <a:endParaRPr lang="en-US" dirty="0" smtClean="0"/>
          </a:p>
          <a:p>
            <a:pPr>
              <a:spcBef>
                <a:spcPct val="0"/>
              </a:spcBef>
              <a:buFontTx/>
              <a:buChar char="-"/>
            </a:pPr>
            <a:endParaRPr lang="en-US" b="0" dirty="0" smtClean="0"/>
          </a:p>
          <a:p>
            <a:pPr>
              <a:spcBef>
                <a:spcPct val="0"/>
              </a:spcBef>
              <a:buFontTx/>
              <a:buChar char="-"/>
            </a:pPr>
            <a:endParaRPr lang="en-US" b="0" dirty="0" smtClean="0"/>
          </a:p>
        </p:txBody>
      </p:sp>
      <p:sp>
        <p:nvSpPr>
          <p:cNvPr id="3686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Fábrica</a:t>
            </a:r>
            <a:r>
              <a:rPr lang="en-US" dirty="0" smtClean="0"/>
              <a:t> Semi</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6" descr="12_Apex.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7891"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Ambiente</a:t>
            </a:r>
            <a:r>
              <a:rPr lang="en-US" b="1" dirty="0" smtClean="0">
                <a:solidFill>
                  <a:srgbClr val="B31E3C"/>
                </a:solidFill>
              </a:rPr>
              <a:t> </a:t>
            </a:r>
            <a:r>
              <a:rPr lang="en-US" b="1" dirty="0" err="1" smtClean="0">
                <a:solidFill>
                  <a:srgbClr val="B31E3C"/>
                </a:solidFill>
              </a:rPr>
              <a:t>severo</a:t>
            </a:r>
            <a:endParaRPr lang="en-US" b="1" dirty="0" smtClean="0">
              <a:solidFill>
                <a:srgbClr val="B31E3C"/>
              </a:solidFill>
            </a:endParaRPr>
          </a:p>
          <a:p>
            <a:pPr lvl="1">
              <a:spcBef>
                <a:spcPct val="0"/>
              </a:spcBef>
              <a:buFont typeface="Arial" charset="0"/>
              <a:buChar char="•"/>
            </a:pPr>
            <a:r>
              <a:rPr lang="en-US" dirty="0" err="1" smtClean="0"/>
              <a:t>Aspiração</a:t>
            </a:r>
            <a:r>
              <a:rPr lang="en-US" dirty="0" smtClean="0"/>
              <a:t> </a:t>
            </a:r>
            <a:r>
              <a:rPr lang="en-US" dirty="0" err="1" smtClean="0"/>
              <a:t>em</a:t>
            </a:r>
            <a:r>
              <a:rPr lang="en-US" dirty="0" smtClean="0"/>
              <a:t> </a:t>
            </a:r>
            <a:r>
              <a:rPr lang="en-US" dirty="0" err="1" smtClean="0"/>
              <a:t>uma</a:t>
            </a:r>
            <a:r>
              <a:rPr lang="en-US" dirty="0" smtClean="0"/>
              <a:t> </a:t>
            </a:r>
            <a:r>
              <a:rPr lang="en-US" b="1" dirty="0" err="1" smtClean="0"/>
              <a:t>sala</a:t>
            </a:r>
            <a:r>
              <a:rPr lang="en-US" b="1" dirty="0" smtClean="0"/>
              <a:t> de </a:t>
            </a:r>
            <a:r>
              <a:rPr lang="en-US" b="1" dirty="0" err="1" smtClean="0"/>
              <a:t>distribuição</a:t>
            </a:r>
            <a:endParaRPr lang="en-US" b="1" dirty="0" smtClean="0"/>
          </a:p>
          <a:p>
            <a:pPr lvl="1">
              <a:spcBef>
                <a:spcPct val="0"/>
              </a:spcBef>
              <a:buFont typeface="Arial" charset="0"/>
              <a:buChar char="•"/>
            </a:pPr>
            <a:r>
              <a:rPr lang="en-US" dirty="0" err="1" smtClean="0"/>
              <a:t>Ambientes</a:t>
            </a:r>
            <a:r>
              <a:rPr lang="en-US" dirty="0" smtClean="0"/>
              <a:t> </a:t>
            </a:r>
            <a:r>
              <a:rPr lang="en-US" dirty="0" err="1" smtClean="0"/>
              <a:t>adjacentes</a:t>
            </a:r>
            <a:r>
              <a:rPr lang="en-US" dirty="0" smtClean="0"/>
              <a:t> tem um alto </a:t>
            </a:r>
            <a:r>
              <a:rPr lang="en-US" dirty="0" err="1" smtClean="0"/>
              <a:t>nível</a:t>
            </a:r>
            <a:r>
              <a:rPr lang="en-US" dirty="0" smtClean="0"/>
              <a:t> de </a:t>
            </a:r>
            <a:r>
              <a:rPr lang="en-US" b="1" dirty="0" err="1" smtClean="0"/>
              <a:t>partículas</a:t>
            </a:r>
            <a:r>
              <a:rPr lang="en-US" b="1" dirty="0" smtClean="0"/>
              <a:t> </a:t>
            </a:r>
            <a:r>
              <a:rPr lang="en-US" b="1" dirty="0" err="1" smtClean="0"/>
              <a:t>suspensas</a:t>
            </a:r>
            <a:r>
              <a:rPr lang="en-US" b="1" dirty="0" smtClean="0"/>
              <a:t> </a:t>
            </a:r>
            <a:r>
              <a:rPr lang="en-US" dirty="0" err="1" smtClean="0"/>
              <a:t>devido</a:t>
            </a:r>
            <a:r>
              <a:rPr lang="en-US" dirty="0" smtClean="0"/>
              <a:t> </a:t>
            </a:r>
            <a:r>
              <a:rPr lang="en-US" dirty="0" err="1" smtClean="0"/>
              <a:t>ao</a:t>
            </a:r>
            <a:r>
              <a:rPr lang="en-US" dirty="0" smtClean="0"/>
              <a:t> </a:t>
            </a:r>
            <a:r>
              <a:rPr lang="en-US" dirty="0" err="1" smtClean="0"/>
              <a:t>processo</a:t>
            </a:r>
            <a:r>
              <a:rPr lang="en-US" dirty="0" smtClean="0"/>
              <a:t> </a:t>
            </a:r>
            <a:r>
              <a:rPr lang="en-US" dirty="0" err="1" smtClean="0"/>
              <a:t>fabril</a:t>
            </a:r>
            <a:endParaRPr lang="en-US" dirty="0" smtClean="0"/>
          </a:p>
          <a:p>
            <a:pPr lvl="1">
              <a:spcBef>
                <a:spcPct val="0"/>
              </a:spcBef>
              <a:buFont typeface="Arial" charset="0"/>
              <a:buChar char="•"/>
            </a:pPr>
            <a:r>
              <a:rPr lang="en-US" dirty="0" err="1" smtClean="0"/>
              <a:t>Detectores</a:t>
            </a:r>
            <a:r>
              <a:rPr lang="en-US" dirty="0" smtClean="0"/>
              <a:t> </a:t>
            </a:r>
            <a:r>
              <a:rPr lang="en-US" dirty="0" err="1" smtClean="0"/>
              <a:t>pontuais</a:t>
            </a:r>
            <a:r>
              <a:rPr lang="en-US" dirty="0" smtClean="0"/>
              <a:t> </a:t>
            </a:r>
            <a:r>
              <a:rPr lang="en-US" dirty="0" err="1" smtClean="0"/>
              <a:t>estavam</a:t>
            </a:r>
            <a:r>
              <a:rPr lang="en-US" dirty="0" smtClean="0"/>
              <a:t> </a:t>
            </a:r>
            <a:r>
              <a:rPr lang="en-US" b="1" dirty="0" err="1" smtClean="0"/>
              <a:t>constantemente</a:t>
            </a:r>
            <a:r>
              <a:rPr lang="en-US" b="1" dirty="0" smtClean="0"/>
              <a:t> </a:t>
            </a:r>
            <a:r>
              <a:rPr lang="en-US" b="1" dirty="0" err="1" smtClean="0"/>
              <a:t>gerando</a:t>
            </a:r>
            <a:r>
              <a:rPr lang="en-US" b="1" dirty="0" smtClean="0"/>
              <a:t> </a:t>
            </a:r>
            <a:r>
              <a:rPr lang="en-US" b="1" dirty="0" err="1" smtClean="0"/>
              <a:t>alarmes</a:t>
            </a:r>
            <a:r>
              <a:rPr lang="en-US" b="1" dirty="0" smtClean="0"/>
              <a:t> </a:t>
            </a:r>
            <a:r>
              <a:rPr lang="en-US" b="1" dirty="0" err="1" smtClean="0"/>
              <a:t>falsos</a:t>
            </a:r>
            <a:r>
              <a:rPr lang="en-US" b="1" dirty="0" smtClean="0"/>
              <a:t> </a:t>
            </a:r>
            <a:r>
              <a:rPr lang="en-US" b="1" dirty="0" err="1" smtClean="0"/>
              <a:t>ou</a:t>
            </a:r>
            <a:r>
              <a:rPr lang="en-US" b="1" dirty="0" smtClean="0"/>
              <a:t> </a:t>
            </a:r>
            <a:r>
              <a:rPr lang="en-US" b="1" dirty="0" err="1" smtClean="0"/>
              <a:t>falhas</a:t>
            </a:r>
            <a:endParaRPr lang="en-US" b="1" dirty="0" smtClean="0"/>
          </a:p>
          <a:p>
            <a:pPr lvl="1">
              <a:spcBef>
                <a:spcPct val="0"/>
              </a:spcBef>
              <a:buFont typeface="Arial" charset="0"/>
              <a:buChar char="•"/>
            </a:pPr>
            <a:r>
              <a:rPr lang="en-US" dirty="0" err="1" smtClean="0"/>
              <a:t>Aspiração</a:t>
            </a:r>
            <a:r>
              <a:rPr lang="en-US" dirty="0" smtClean="0"/>
              <a:t> </a:t>
            </a:r>
            <a:r>
              <a:rPr lang="en-US" dirty="0" err="1" smtClean="0"/>
              <a:t>como</a:t>
            </a:r>
            <a:r>
              <a:rPr lang="en-US" dirty="0" smtClean="0"/>
              <a:t> parte de um </a:t>
            </a:r>
            <a:r>
              <a:rPr lang="en-US" b="1" dirty="0" err="1" smtClean="0"/>
              <a:t>plano</a:t>
            </a:r>
            <a:r>
              <a:rPr lang="en-US" b="1" dirty="0" smtClean="0"/>
              <a:t> de </a:t>
            </a:r>
            <a:r>
              <a:rPr lang="en-US" b="1" dirty="0" err="1" smtClean="0"/>
              <a:t>resposta</a:t>
            </a:r>
            <a:r>
              <a:rPr lang="en-US" b="1" dirty="0" smtClean="0"/>
              <a:t> </a:t>
            </a:r>
            <a:r>
              <a:rPr lang="en-US" b="1" dirty="0" err="1" smtClean="0"/>
              <a:t>estratégico</a:t>
            </a:r>
            <a:r>
              <a:rPr lang="en-US" b="1" dirty="0" smtClean="0"/>
              <a:t> de </a:t>
            </a:r>
            <a:r>
              <a:rPr lang="en-US" b="1" dirty="0" err="1" smtClean="0"/>
              <a:t>aviso</a:t>
            </a:r>
            <a:r>
              <a:rPr lang="en-US" b="1" dirty="0" smtClean="0"/>
              <a:t> </a:t>
            </a:r>
            <a:r>
              <a:rPr lang="en-US" b="1" dirty="0" err="1" smtClean="0"/>
              <a:t>prévio</a:t>
            </a:r>
            <a:endParaRPr lang="en-US" b="1" dirty="0" smtClean="0"/>
          </a:p>
        </p:txBody>
      </p:sp>
      <p:sp>
        <p:nvSpPr>
          <p:cNvPr id="37892"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Manufatura</a:t>
            </a:r>
            <a:r>
              <a:rPr lang="en-US" dirty="0" smtClean="0"/>
              <a:t> de </a:t>
            </a:r>
            <a:r>
              <a:rPr lang="en-US" dirty="0" err="1" smtClean="0"/>
              <a:t>ferramentas</a:t>
            </a:r>
            <a:endParaRPr lang="en-US"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8" descr="12_Apex.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8915"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Ambiente</a:t>
            </a:r>
            <a:r>
              <a:rPr lang="en-US" b="1" dirty="0" smtClean="0">
                <a:solidFill>
                  <a:srgbClr val="B31E3C"/>
                </a:solidFill>
              </a:rPr>
              <a:t> </a:t>
            </a:r>
            <a:r>
              <a:rPr lang="en-US" b="1" dirty="0" err="1" smtClean="0">
                <a:solidFill>
                  <a:srgbClr val="B31E3C"/>
                </a:solidFill>
              </a:rPr>
              <a:t>severo</a:t>
            </a:r>
            <a:endParaRPr lang="en-US" b="1" dirty="0" smtClean="0">
              <a:solidFill>
                <a:srgbClr val="B31E3C"/>
              </a:solidFill>
            </a:endParaRPr>
          </a:p>
          <a:p>
            <a:pPr lvl="1">
              <a:spcBef>
                <a:spcPct val="0"/>
              </a:spcBef>
              <a:buFont typeface="Arial" charset="0"/>
              <a:buChar char="•"/>
            </a:pPr>
            <a:r>
              <a:rPr lang="en-US" dirty="0" err="1" smtClean="0"/>
              <a:t>Aspiração</a:t>
            </a:r>
            <a:r>
              <a:rPr lang="en-US" dirty="0" smtClean="0"/>
              <a:t> </a:t>
            </a:r>
            <a:r>
              <a:rPr lang="en-US" dirty="0" err="1" smtClean="0"/>
              <a:t>em</a:t>
            </a:r>
            <a:r>
              <a:rPr lang="en-US" dirty="0" smtClean="0"/>
              <a:t> </a:t>
            </a:r>
            <a:r>
              <a:rPr lang="en-US" b="1" dirty="0" smtClean="0"/>
              <a:t>Centro de </a:t>
            </a:r>
            <a:r>
              <a:rPr lang="en-US" b="1" dirty="0" err="1" smtClean="0"/>
              <a:t>Controle</a:t>
            </a:r>
            <a:r>
              <a:rPr lang="en-US" b="1" dirty="0" smtClean="0"/>
              <a:t> de </a:t>
            </a:r>
            <a:r>
              <a:rPr lang="en-US" b="1" dirty="0" err="1" smtClean="0"/>
              <a:t>Motores</a:t>
            </a:r>
            <a:endParaRPr lang="en-US" b="1" dirty="0" smtClean="0"/>
          </a:p>
          <a:p>
            <a:pPr lvl="1">
              <a:spcBef>
                <a:spcPct val="0"/>
              </a:spcBef>
              <a:buFont typeface="Arial" charset="0"/>
              <a:buChar char="•"/>
            </a:pPr>
            <a:r>
              <a:rPr lang="en-US" dirty="0" err="1" smtClean="0"/>
              <a:t>Exaustores</a:t>
            </a:r>
            <a:r>
              <a:rPr lang="en-US" dirty="0" smtClean="0"/>
              <a:t> de </a:t>
            </a:r>
            <a:r>
              <a:rPr lang="en-US" b="1" dirty="0" err="1" smtClean="0"/>
              <a:t>alta</a:t>
            </a:r>
            <a:r>
              <a:rPr lang="en-US" b="1" dirty="0" smtClean="0"/>
              <a:t> </a:t>
            </a:r>
            <a:r>
              <a:rPr lang="en-US" b="1" dirty="0" err="1" smtClean="0"/>
              <a:t>velocidade</a:t>
            </a:r>
            <a:r>
              <a:rPr lang="en-US" b="1" dirty="0" smtClean="0"/>
              <a:t> de </a:t>
            </a:r>
            <a:r>
              <a:rPr lang="en-US" b="1" dirty="0" err="1" smtClean="0"/>
              <a:t>ar</a:t>
            </a:r>
            <a:r>
              <a:rPr lang="en-US" dirty="0" smtClean="0"/>
              <a:t> </a:t>
            </a:r>
          </a:p>
          <a:p>
            <a:pPr lvl="1">
              <a:spcBef>
                <a:spcPct val="0"/>
              </a:spcBef>
              <a:buFont typeface="Arial" charset="0"/>
              <a:buChar char="•"/>
            </a:pPr>
            <a:r>
              <a:rPr lang="en-US" b="1" dirty="0" err="1" smtClean="0"/>
              <a:t>Sem</a:t>
            </a:r>
            <a:r>
              <a:rPr lang="en-US" b="1" dirty="0" smtClean="0"/>
              <a:t> </a:t>
            </a:r>
            <a:r>
              <a:rPr lang="en-US" b="1" dirty="0" err="1" smtClean="0"/>
              <a:t>possibilidade</a:t>
            </a:r>
            <a:r>
              <a:rPr lang="en-US" b="1" dirty="0" smtClean="0"/>
              <a:t> de </a:t>
            </a:r>
            <a:r>
              <a:rPr lang="en-US" b="1" dirty="0" err="1" smtClean="0"/>
              <a:t>parar</a:t>
            </a:r>
            <a:r>
              <a:rPr lang="en-US" b="1" dirty="0" smtClean="0"/>
              <a:t> </a:t>
            </a:r>
            <a:r>
              <a:rPr lang="en-US" b="1" dirty="0" err="1" smtClean="0"/>
              <a:t>operação</a:t>
            </a:r>
            <a:r>
              <a:rPr lang="en-US" b="1" dirty="0" smtClean="0"/>
              <a:t> </a:t>
            </a:r>
            <a:r>
              <a:rPr lang="en-US" dirty="0" err="1" smtClean="0"/>
              <a:t>para</a:t>
            </a:r>
            <a:r>
              <a:rPr lang="en-US" dirty="0" smtClean="0"/>
              <a:t> </a:t>
            </a:r>
            <a:r>
              <a:rPr lang="en-US" dirty="0" err="1" smtClean="0"/>
              <a:t>instalação</a:t>
            </a:r>
            <a:r>
              <a:rPr lang="en-US" dirty="0" smtClean="0"/>
              <a:t> de </a:t>
            </a:r>
            <a:r>
              <a:rPr lang="en-US" dirty="0" err="1" smtClean="0"/>
              <a:t>detectores</a:t>
            </a:r>
            <a:r>
              <a:rPr lang="en-US" dirty="0" smtClean="0"/>
              <a:t> de </a:t>
            </a:r>
            <a:r>
              <a:rPr lang="en-US" dirty="0" err="1" smtClean="0"/>
              <a:t>fumaça</a:t>
            </a:r>
            <a:endParaRPr lang="en-US" dirty="0" smtClean="0"/>
          </a:p>
          <a:p>
            <a:pPr lvl="1">
              <a:spcBef>
                <a:spcPct val="0"/>
              </a:spcBef>
              <a:buFont typeface="Arial" charset="0"/>
              <a:buChar char="•"/>
            </a:pPr>
            <a:r>
              <a:rPr lang="en-US" dirty="0" err="1" smtClean="0"/>
              <a:t>Tubos</a:t>
            </a:r>
            <a:r>
              <a:rPr lang="en-US" dirty="0" smtClean="0"/>
              <a:t> </a:t>
            </a:r>
            <a:r>
              <a:rPr lang="en-US" dirty="0" err="1" smtClean="0"/>
              <a:t>passam</a:t>
            </a:r>
            <a:r>
              <a:rPr lang="en-US" dirty="0" smtClean="0"/>
              <a:t> </a:t>
            </a:r>
            <a:r>
              <a:rPr lang="en-US" dirty="0" err="1" smtClean="0"/>
              <a:t>por</a:t>
            </a:r>
            <a:r>
              <a:rPr lang="en-US" dirty="0" smtClean="0"/>
              <a:t> </a:t>
            </a:r>
            <a:r>
              <a:rPr lang="en-US" dirty="0" err="1" smtClean="0"/>
              <a:t>trilhas</a:t>
            </a:r>
            <a:r>
              <a:rPr lang="en-US" dirty="0" smtClean="0"/>
              <a:t> de </a:t>
            </a:r>
            <a:r>
              <a:rPr lang="en-US" dirty="0" err="1" smtClean="0"/>
              <a:t>cabo</a:t>
            </a:r>
            <a:r>
              <a:rPr lang="en-US" dirty="0" smtClean="0"/>
              <a:t> </a:t>
            </a:r>
            <a:r>
              <a:rPr lang="en-US" dirty="0" err="1" smtClean="0"/>
              <a:t>pré-existentes</a:t>
            </a:r>
            <a:r>
              <a:rPr lang="en-US" dirty="0" smtClean="0"/>
              <a:t> e </a:t>
            </a:r>
            <a:r>
              <a:rPr lang="en-US" dirty="0" err="1" smtClean="0"/>
              <a:t>tubos</a:t>
            </a:r>
            <a:r>
              <a:rPr lang="en-US" dirty="0" smtClean="0"/>
              <a:t> </a:t>
            </a:r>
            <a:r>
              <a:rPr lang="en-US" dirty="0" err="1" smtClean="0"/>
              <a:t>capilares</a:t>
            </a:r>
            <a:r>
              <a:rPr lang="en-US" dirty="0" smtClean="0"/>
              <a:t> </a:t>
            </a:r>
            <a:r>
              <a:rPr lang="en-US" dirty="0" err="1" smtClean="0"/>
              <a:t>para</a:t>
            </a:r>
            <a:r>
              <a:rPr lang="en-US" dirty="0" smtClean="0"/>
              <a:t> </a:t>
            </a:r>
            <a:r>
              <a:rPr lang="en-US" dirty="0" err="1" smtClean="0"/>
              <a:t>os</a:t>
            </a:r>
            <a:r>
              <a:rPr lang="en-US" dirty="0" smtClean="0"/>
              <a:t> </a:t>
            </a:r>
            <a:r>
              <a:rPr lang="en-US" dirty="0" err="1" smtClean="0"/>
              <a:t>furos</a:t>
            </a:r>
            <a:r>
              <a:rPr lang="en-US" dirty="0" smtClean="0"/>
              <a:t> de </a:t>
            </a:r>
            <a:r>
              <a:rPr lang="en-US" dirty="0" err="1" smtClean="0"/>
              <a:t>amostragem</a:t>
            </a:r>
            <a:endParaRPr lang="en-US" dirty="0" smtClean="0"/>
          </a:p>
        </p:txBody>
      </p:sp>
      <p:sp>
        <p:nvSpPr>
          <p:cNvPr id="38916" name="Title 5"/>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Planta</a:t>
            </a:r>
            <a:r>
              <a:rPr lang="en-US" dirty="0" smtClean="0"/>
              <a:t> </a:t>
            </a:r>
            <a:r>
              <a:rPr lang="en-US" dirty="0" err="1" smtClean="0"/>
              <a:t>Química</a:t>
            </a:r>
            <a:r>
              <a:rPr lang="en-US" dirty="0" smtClean="0"/>
              <a:t/>
            </a:r>
            <a:br>
              <a:rPr lang="en-US" dirty="0" smtClean="0"/>
            </a:br>
            <a:endParaRPr lang="en-US" dirty="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7" descr="14_PharmPlant.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9939"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a:t>
            </a:r>
            <a:r>
              <a:rPr lang="en-US" b="1" dirty="0" smtClean="0"/>
              <a:t> </a:t>
            </a:r>
            <a:r>
              <a:rPr lang="en-US" b="1" dirty="0" err="1" smtClean="0">
                <a:solidFill>
                  <a:srgbClr val="B31E3C"/>
                </a:solidFill>
              </a:rPr>
              <a:t>Ambiente</a:t>
            </a:r>
            <a:r>
              <a:rPr lang="en-US" b="1" dirty="0" smtClean="0">
                <a:solidFill>
                  <a:srgbClr val="B31E3C"/>
                </a:solidFill>
              </a:rPr>
              <a:t> </a:t>
            </a:r>
            <a:r>
              <a:rPr lang="en-US" b="1" dirty="0" err="1" smtClean="0">
                <a:solidFill>
                  <a:srgbClr val="B31E3C"/>
                </a:solidFill>
              </a:rPr>
              <a:t>severo</a:t>
            </a:r>
            <a:endParaRPr lang="en-US" b="1" dirty="0" smtClean="0">
              <a:solidFill>
                <a:srgbClr val="B31E3C"/>
              </a:solidFill>
            </a:endParaRPr>
          </a:p>
          <a:p>
            <a:pPr lvl="1">
              <a:spcBef>
                <a:spcPct val="0"/>
              </a:spcBef>
              <a:buFont typeface="Arial" charset="0"/>
              <a:buChar char="•"/>
            </a:pPr>
            <a:r>
              <a:rPr lang="en-US" b="1" dirty="0" err="1" smtClean="0"/>
              <a:t>Produzir</a:t>
            </a:r>
            <a:r>
              <a:rPr lang="en-US" b="1" dirty="0" smtClean="0"/>
              <a:t> </a:t>
            </a:r>
            <a:r>
              <a:rPr lang="en-US" b="1" dirty="0" err="1" smtClean="0"/>
              <a:t>pílulas</a:t>
            </a:r>
            <a:r>
              <a:rPr lang="en-US" b="1" dirty="0" smtClean="0"/>
              <a:t> </a:t>
            </a:r>
            <a:r>
              <a:rPr lang="en-US" dirty="0" smtClean="0"/>
              <a:t>contra </a:t>
            </a:r>
            <a:r>
              <a:rPr lang="en-US" dirty="0" err="1" smtClean="0"/>
              <a:t>indigestão</a:t>
            </a:r>
            <a:endParaRPr lang="en-US" dirty="0" smtClean="0"/>
          </a:p>
          <a:p>
            <a:pPr lvl="1">
              <a:spcBef>
                <a:spcPct val="0"/>
              </a:spcBef>
              <a:buFont typeface="Arial" charset="0"/>
              <a:buChar char="•"/>
            </a:pPr>
            <a:r>
              <a:rPr lang="en-US" dirty="0" smtClean="0"/>
              <a:t>Alto </a:t>
            </a:r>
            <a:r>
              <a:rPr lang="en-US" dirty="0" err="1" smtClean="0"/>
              <a:t>nível</a:t>
            </a:r>
            <a:r>
              <a:rPr lang="en-US" dirty="0" smtClean="0"/>
              <a:t> de </a:t>
            </a:r>
            <a:r>
              <a:rPr lang="en-US" b="1" dirty="0" err="1" smtClean="0"/>
              <a:t>partículas</a:t>
            </a:r>
            <a:r>
              <a:rPr lang="en-US" b="1" dirty="0" smtClean="0"/>
              <a:t> </a:t>
            </a:r>
            <a:r>
              <a:rPr lang="en-US" b="1" dirty="0" err="1" smtClean="0"/>
              <a:t>finas</a:t>
            </a:r>
            <a:r>
              <a:rPr lang="en-US" b="1" dirty="0" smtClean="0"/>
              <a:t> no </a:t>
            </a:r>
            <a:r>
              <a:rPr lang="en-US" b="1" dirty="0" err="1" smtClean="0"/>
              <a:t>ar</a:t>
            </a:r>
            <a:endParaRPr lang="en-US" b="1" dirty="0" smtClean="0"/>
          </a:p>
          <a:p>
            <a:pPr lvl="1">
              <a:spcBef>
                <a:spcPct val="0"/>
              </a:spcBef>
              <a:buFont typeface="Arial" charset="0"/>
              <a:buChar char="•"/>
            </a:pPr>
            <a:r>
              <a:rPr lang="en-US" b="1" dirty="0" smtClean="0"/>
              <a:t>Alto </a:t>
            </a:r>
            <a:r>
              <a:rPr lang="en-US" dirty="0" err="1" smtClean="0"/>
              <a:t>fluxo</a:t>
            </a:r>
            <a:r>
              <a:rPr lang="en-US" b="1" dirty="0" smtClean="0"/>
              <a:t> de </a:t>
            </a:r>
            <a:r>
              <a:rPr lang="en-US" b="1" dirty="0" err="1" smtClean="0"/>
              <a:t>ar</a:t>
            </a:r>
            <a:endParaRPr lang="en-US" dirty="0" smtClean="0"/>
          </a:p>
          <a:p>
            <a:pPr lvl="1">
              <a:spcBef>
                <a:spcPct val="0"/>
              </a:spcBef>
              <a:buFont typeface="Arial" charset="0"/>
              <a:buChar char="•"/>
            </a:pPr>
            <a:r>
              <a:rPr lang="en-US" dirty="0" err="1" smtClean="0"/>
              <a:t>Aspiração</a:t>
            </a:r>
            <a:r>
              <a:rPr lang="en-US" dirty="0" smtClean="0"/>
              <a:t> </a:t>
            </a:r>
            <a:r>
              <a:rPr lang="en-US" dirty="0" err="1" smtClean="0"/>
              <a:t>usada</a:t>
            </a:r>
            <a:r>
              <a:rPr lang="en-US" dirty="0" smtClean="0"/>
              <a:t> </a:t>
            </a:r>
            <a:r>
              <a:rPr lang="en-US" b="1" dirty="0" err="1" smtClean="0"/>
              <a:t>em</a:t>
            </a:r>
            <a:r>
              <a:rPr lang="en-US" b="1" dirty="0" smtClean="0"/>
              <a:t> </a:t>
            </a:r>
            <a:r>
              <a:rPr lang="en-US" b="1" dirty="0" err="1" smtClean="0"/>
              <a:t>dutos</a:t>
            </a:r>
            <a:r>
              <a:rPr lang="en-US" b="1" dirty="0" smtClean="0"/>
              <a:t> de </a:t>
            </a:r>
            <a:r>
              <a:rPr lang="en-US" b="1" dirty="0" err="1" smtClean="0"/>
              <a:t>ar</a:t>
            </a:r>
            <a:r>
              <a:rPr lang="en-US" dirty="0" smtClean="0"/>
              <a:t>; </a:t>
            </a:r>
            <a:r>
              <a:rPr lang="en-US" dirty="0" err="1" smtClean="0"/>
              <a:t>outros</a:t>
            </a:r>
            <a:r>
              <a:rPr lang="en-US" dirty="0" smtClean="0"/>
              <a:t> </a:t>
            </a:r>
            <a:r>
              <a:rPr lang="en-US" dirty="0" err="1" smtClean="0"/>
              <a:t>sistemas</a:t>
            </a:r>
            <a:r>
              <a:rPr lang="en-US" dirty="0" smtClean="0"/>
              <a:t> </a:t>
            </a:r>
            <a:r>
              <a:rPr lang="en-US" dirty="0" err="1" smtClean="0"/>
              <a:t>tinham</a:t>
            </a:r>
            <a:r>
              <a:rPr lang="en-US" dirty="0" smtClean="0"/>
              <a:t> </a:t>
            </a:r>
            <a:r>
              <a:rPr lang="en-US" dirty="0" err="1" smtClean="0"/>
              <a:t>problemas</a:t>
            </a:r>
            <a:r>
              <a:rPr lang="en-US" dirty="0" smtClean="0"/>
              <a:t> com </a:t>
            </a:r>
            <a:r>
              <a:rPr lang="en-US" dirty="0" err="1" smtClean="0"/>
              <a:t>alarmes</a:t>
            </a:r>
            <a:r>
              <a:rPr lang="en-US" dirty="0" smtClean="0"/>
              <a:t> </a:t>
            </a:r>
            <a:r>
              <a:rPr lang="en-US" dirty="0" err="1" smtClean="0"/>
              <a:t>falsos</a:t>
            </a:r>
            <a:endParaRPr lang="en-US" dirty="0" smtClean="0"/>
          </a:p>
        </p:txBody>
      </p:sp>
      <p:sp>
        <p:nvSpPr>
          <p:cNvPr id="3994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Planta</a:t>
            </a:r>
            <a:r>
              <a:rPr lang="en-US" dirty="0" smtClean="0"/>
              <a:t> </a:t>
            </a:r>
            <a:r>
              <a:rPr lang="en-US" dirty="0" err="1" smtClean="0"/>
              <a:t>Farmacêutica</a:t>
            </a:r>
            <a:endParaRPr lang="en-US"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31_Savla.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63"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a:t>
            </a:r>
            <a:r>
              <a:rPr lang="en-US" b="1" dirty="0" smtClean="0"/>
              <a:t> </a:t>
            </a:r>
            <a:r>
              <a:rPr lang="en-US" b="1" dirty="0" err="1" smtClean="0">
                <a:solidFill>
                  <a:srgbClr val="B31E3C"/>
                </a:solidFill>
              </a:rPr>
              <a:t>ambiente</a:t>
            </a:r>
            <a:r>
              <a:rPr lang="en-US" b="1" dirty="0" smtClean="0">
                <a:solidFill>
                  <a:srgbClr val="B31E3C"/>
                </a:solidFill>
              </a:rPr>
              <a:t> </a:t>
            </a:r>
            <a:r>
              <a:rPr lang="en-US" b="1" dirty="0" err="1" smtClean="0">
                <a:solidFill>
                  <a:srgbClr val="B31E3C"/>
                </a:solidFill>
              </a:rPr>
              <a:t>severo</a:t>
            </a:r>
            <a:endParaRPr lang="en-US" b="1" dirty="0" smtClean="0">
              <a:solidFill>
                <a:srgbClr val="B31E3C"/>
              </a:solidFill>
            </a:endParaRPr>
          </a:p>
          <a:p>
            <a:pPr lvl="1">
              <a:spcBef>
                <a:spcPct val="0"/>
              </a:spcBef>
              <a:buFont typeface="Arial" charset="0"/>
              <a:buChar char="•"/>
            </a:pPr>
            <a:r>
              <a:rPr lang="en-US" b="1" dirty="0" err="1" smtClean="0"/>
              <a:t>Temperatura</a:t>
            </a:r>
            <a:r>
              <a:rPr lang="en-US" dirty="0" smtClean="0"/>
              <a:t> </a:t>
            </a:r>
            <a:r>
              <a:rPr lang="en-US" dirty="0" err="1" smtClean="0"/>
              <a:t>extrema</a:t>
            </a:r>
            <a:endParaRPr lang="en-US" b="1" dirty="0" smtClean="0"/>
          </a:p>
          <a:p>
            <a:pPr lvl="1">
              <a:spcBef>
                <a:spcPct val="0"/>
              </a:spcBef>
              <a:buFont typeface="Arial" charset="0"/>
              <a:buChar char="•"/>
            </a:pPr>
            <a:r>
              <a:rPr lang="en-US" dirty="0" err="1" smtClean="0"/>
              <a:t>Temperatura</a:t>
            </a:r>
            <a:r>
              <a:rPr lang="en-US" dirty="0" smtClean="0"/>
              <a:t> </a:t>
            </a:r>
            <a:r>
              <a:rPr lang="en-US" dirty="0" err="1" smtClean="0"/>
              <a:t>fora</a:t>
            </a:r>
            <a:r>
              <a:rPr lang="en-US" dirty="0" smtClean="0"/>
              <a:t> </a:t>
            </a:r>
            <a:r>
              <a:rPr lang="en-US" dirty="0" err="1" smtClean="0"/>
              <a:t>da</a:t>
            </a:r>
            <a:r>
              <a:rPr lang="en-US" dirty="0" smtClean="0"/>
              <a:t> </a:t>
            </a:r>
            <a:r>
              <a:rPr lang="en-US" dirty="0" err="1" smtClean="0"/>
              <a:t>faixa</a:t>
            </a:r>
            <a:r>
              <a:rPr lang="en-US" dirty="0" smtClean="0"/>
              <a:t> de </a:t>
            </a:r>
            <a:r>
              <a:rPr lang="en-US" dirty="0" err="1" smtClean="0"/>
              <a:t>operação</a:t>
            </a:r>
            <a:r>
              <a:rPr lang="en-US" dirty="0" smtClean="0"/>
              <a:t> de </a:t>
            </a:r>
            <a:r>
              <a:rPr lang="en-US" b="1" dirty="0" err="1" smtClean="0"/>
              <a:t>detectores</a:t>
            </a:r>
            <a:r>
              <a:rPr lang="en-US" b="1" dirty="0" smtClean="0"/>
              <a:t> </a:t>
            </a:r>
            <a:r>
              <a:rPr lang="en-US" b="1" dirty="0" err="1" smtClean="0"/>
              <a:t>pontuais</a:t>
            </a:r>
            <a:endParaRPr lang="en-US" b="1" dirty="0" smtClean="0"/>
          </a:p>
          <a:p>
            <a:pPr lvl="1">
              <a:spcBef>
                <a:spcPct val="0"/>
              </a:spcBef>
              <a:buFont typeface="Arial" charset="0"/>
              <a:buChar char="•"/>
            </a:pPr>
            <a:r>
              <a:rPr lang="en-US" b="1" dirty="0" err="1" smtClean="0"/>
              <a:t>Ar</a:t>
            </a:r>
            <a:r>
              <a:rPr lang="en-US" b="1" dirty="0" smtClean="0"/>
              <a:t> </a:t>
            </a:r>
            <a:r>
              <a:rPr lang="en-US" b="1" dirty="0" err="1" smtClean="0"/>
              <a:t>tinha</a:t>
            </a:r>
            <a:r>
              <a:rPr lang="en-US" b="1" dirty="0" smtClean="0"/>
              <a:t> </a:t>
            </a:r>
            <a:r>
              <a:rPr lang="en-US" b="1" dirty="0" err="1" smtClean="0"/>
              <a:t>que</a:t>
            </a:r>
            <a:r>
              <a:rPr lang="en-US" b="1" dirty="0" smtClean="0"/>
              <a:t> ser </a:t>
            </a:r>
            <a:r>
              <a:rPr lang="en-US" b="1" dirty="0" err="1" smtClean="0"/>
              <a:t>aquecido</a:t>
            </a:r>
            <a:r>
              <a:rPr lang="en-US" b="1" dirty="0" smtClean="0"/>
              <a:t> </a:t>
            </a:r>
            <a:r>
              <a:rPr lang="en-US" dirty="0" smtClean="0"/>
              <a:t>antes de </a:t>
            </a:r>
            <a:r>
              <a:rPr lang="en-US" dirty="0" err="1" smtClean="0"/>
              <a:t>chegar</a:t>
            </a:r>
            <a:r>
              <a:rPr lang="en-US" dirty="0" smtClean="0"/>
              <a:t> no </a:t>
            </a:r>
            <a:r>
              <a:rPr lang="en-US" dirty="0" err="1" smtClean="0"/>
              <a:t>dispositivo</a:t>
            </a:r>
            <a:endParaRPr lang="en-US" dirty="0" smtClean="0"/>
          </a:p>
          <a:p>
            <a:pPr lvl="1">
              <a:spcBef>
                <a:spcPct val="0"/>
              </a:spcBef>
              <a:buFont typeface="Arial" charset="0"/>
              <a:buChar char="•"/>
            </a:pPr>
            <a:r>
              <a:rPr lang="en-US" dirty="0" err="1" smtClean="0"/>
              <a:t>Mistura</a:t>
            </a:r>
            <a:r>
              <a:rPr lang="en-US" dirty="0" smtClean="0"/>
              <a:t> </a:t>
            </a:r>
            <a:r>
              <a:rPr lang="en-US" dirty="0" err="1" smtClean="0"/>
              <a:t>tinha</a:t>
            </a:r>
            <a:r>
              <a:rPr lang="en-US" dirty="0" smtClean="0"/>
              <a:t> </a:t>
            </a:r>
            <a:r>
              <a:rPr lang="en-US" dirty="0" err="1" smtClean="0"/>
              <a:t>que</a:t>
            </a:r>
            <a:r>
              <a:rPr lang="en-US" dirty="0" smtClean="0"/>
              <a:t> ser </a:t>
            </a:r>
            <a:r>
              <a:rPr lang="en-US" b="1" dirty="0" err="1" smtClean="0"/>
              <a:t>removida</a:t>
            </a:r>
            <a:r>
              <a:rPr lang="en-US" b="1" dirty="0" smtClean="0"/>
              <a:t> do </a:t>
            </a:r>
            <a:r>
              <a:rPr lang="en-US" b="1" dirty="0" err="1" smtClean="0"/>
              <a:t>ar</a:t>
            </a:r>
            <a:endParaRPr lang="en-US" dirty="0" smtClean="0"/>
          </a:p>
        </p:txBody>
      </p:sp>
      <p:sp>
        <p:nvSpPr>
          <p:cNvPr id="40964"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Armazém</a:t>
            </a:r>
            <a:r>
              <a:rPr lang="en-US" dirty="0" smtClean="0"/>
              <a:t> </a:t>
            </a:r>
            <a:r>
              <a:rPr lang="en-US" dirty="0" err="1" smtClean="0"/>
              <a:t>frio</a:t>
            </a:r>
            <a:endParaRPr lang="en-US"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6" descr="16_OpenSpaces.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1987"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amplo</a:t>
            </a:r>
            <a:r>
              <a:rPr lang="en-US" b="1" dirty="0" smtClean="0">
                <a:solidFill>
                  <a:srgbClr val="B31E3C"/>
                </a:solidFill>
              </a:rPr>
              <a:t> </a:t>
            </a:r>
            <a:r>
              <a:rPr lang="en-US" b="1" dirty="0" err="1" smtClean="0">
                <a:solidFill>
                  <a:srgbClr val="B31E3C"/>
                </a:solidFill>
              </a:rPr>
              <a:t>espaço</a:t>
            </a:r>
            <a:r>
              <a:rPr lang="en-US" b="1" dirty="0" smtClean="0">
                <a:solidFill>
                  <a:srgbClr val="B31E3C"/>
                </a:solidFill>
              </a:rPr>
              <a:t> </a:t>
            </a:r>
            <a:r>
              <a:rPr lang="en-US" b="1" dirty="0" err="1" smtClean="0">
                <a:solidFill>
                  <a:srgbClr val="B31E3C"/>
                </a:solidFill>
              </a:rPr>
              <a:t>aberto</a:t>
            </a:r>
            <a:endParaRPr lang="en-US" b="1" dirty="0" smtClean="0">
              <a:solidFill>
                <a:srgbClr val="B31E3C"/>
              </a:solidFill>
            </a:endParaRPr>
          </a:p>
          <a:p>
            <a:pPr lvl="1">
              <a:spcBef>
                <a:spcPct val="0"/>
              </a:spcBef>
              <a:buFont typeface="Arial" charset="0"/>
              <a:buChar char="•"/>
            </a:pPr>
            <a:r>
              <a:rPr lang="en-US" dirty="0" err="1" smtClean="0"/>
              <a:t>Ampla</a:t>
            </a:r>
            <a:r>
              <a:rPr lang="en-US" dirty="0" smtClean="0"/>
              <a:t> </a:t>
            </a:r>
            <a:r>
              <a:rPr lang="en-US" dirty="0" err="1" smtClean="0"/>
              <a:t>área</a:t>
            </a:r>
            <a:r>
              <a:rPr lang="en-US" dirty="0" smtClean="0"/>
              <a:t> </a:t>
            </a:r>
            <a:r>
              <a:rPr lang="en-US" dirty="0" err="1" smtClean="0"/>
              <a:t>aberta</a:t>
            </a:r>
            <a:r>
              <a:rPr lang="en-US" dirty="0" smtClean="0"/>
              <a:t>, </a:t>
            </a:r>
            <a:r>
              <a:rPr lang="en-US" dirty="0" err="1" smtClean="0"/>
              <a:t>edifício</a:t>
            </a:r>
            <a:r>
              <a:rPr lang="en-US" dirty="0" smtClean="0"/>
              <a:t> </a:t>
            </a:r>
            <a:r>
              <a:rPr lang="en-US" b="1" dirty="0" smtClean="0"/>
              <a:t>terminal</a:t>
            </a:r>
            <a:endParaRPr lang="en-US" dirty="0" smtClean="0"/>
          </a:p>
          <a:p>
            <a:pPr lvl="1">
              <a:spcBef>
                <a:spcPct val="0"/>
              </a:spcBef>
              <a:buFont typeface="Arial" charset="0"/>
              <a:buChar char="•"/>
            </a:pPr>
            <a:r>
              <a:rPr lang="en-US" b="1" dirty="0" err="1" smtClean="0"/>
              <a:t>Teto</a:t>
            </a:r>
            <a:r>
              <a:rPr lang="en-US" b="1" dirty="0" smtClean="0"/>
              <a:t> </a:t>
            </a:r>
            <a:r>
              <a:rPr lang="en-US" b="1" dirty="0" err="1" smtClean="0"/>
              <a:t>inclinado</a:t>
            </a:r>
            <a:r>
              <a:rPr lang="en-US" b="1" dirty="0" smtClean="0"/>
              <a:t> </a:t>
            </a:r>
            <a:r>
              <a:rPr lang="en-US" dirty="0" smtClean="0"/>
              <a:t>de 9m </a:t>
            </a:r>
            <a:r>
              <a:rPr lang="en-US" dirty="0" err="1" smtClean="0"/>
              <a:t>para</a:t>
            </a:r>
            <a:r>
              <a:rPr lang="en-US" dirty="0" smtClean="0"/>
              <a:t> 20m</a:t>
            </a:r>
          </a:p>
          <a:p>
            <a:pPr lvl="1">
              <a:spcBef>
                <a:spcPct val="0"/>
              </a:spcBef>
              <a:buFont typeface="Arial" charset="0"/>
              <a:buChar char="•"/>
            </a:pPr>
            <a:r>
              <a:rPr lang="en-US" dirty="0" err="1" smtClean="0"/>
              <a:t>Abordagem</a:t>
            </a:r>
            <a:r>
              <a:rPr lang="en-US" dirty="0" smtClean="0"/>
              <a:t> </a:t>
            </a:r>
            <a:r>
              <a:rPr lang="en-US" dirty="0" err="1" smtClean="0"/>
              <a:t>sistemática</a:t>
            </a:r>
            <a:r>
              <a:rPr lang="en-US" dirty="0" smtClean="0"/>
              <a:t> </a:t>
            </a:r>
            <a:r>
              <a:rPr lang="en-US" dirty="0" err="1" smtClean="0"/>
              <a:t>combinando</a:t>
            </a:r>
            <a:r>
              <a:rPr lang="en-US" dirty="0" smtClean="0"/>
              <a:t> </a:t>
            </a:r>
            <a:r>
              <a:rPr lang="en-US" dirty="0" err="1" smtClean="0"/>
              <a:t>aspiração</a:t>
            </a:r>
            <a:r>
              <a:rPr lang="en-US" dirty="0" smtClean="0"/>
              <a:t> e </a:t>
            </a:r>
            <a:r>
              <a:rPr lang="en-US" b="1" dirty="0" err="1" smtClean="0"/>
              <a:t>detectores</a:t>
            </a:r>
            <a:r>
              <a:rPr lang="en-US" b="1" dirty="0" smtClean="0"/>
              <a:t> de </a:t>
            </a:r>
            <a:r>
              <a:rPr lang="en-US" b="1" dirty="0" err="1" smtClean="0"/>
              <a:t>duto</a:t>
            </a:r>
            <a:r>
              <a:rPr lang="en-US" b="1" dirty="0" smtClean="0"/>
              <a:t> de </a:t>
            </a:r>
            <a:r>
              <a:rPr lang="en-US" b="1" dirty="0" err="1" smtClean="0"/>
              <a:t>alta</a:t>
            </a:r>
            <a:r>
              <a:rPr lang="en-US" b="1" dirty="0" smtClean="0"/>
              <a:t> </a:t>
            </a:r>
            <a:r>
              <a:rPr lang="en-US" b="1" dirty="0" err="1" smtClean="0"/>
              <a:t>sensibilidade</a:t>
            </a:r>
            <a:endParaRPr lang="en-US" b="1" dirty="0" smtClean="0"/>
          </a:p>
          <a:p>
            <a:pPr>
              <a:spcBef>
                <a:spcPct val="0"/>
              </a:spcBef>
            </a:pPr>
            <a:endParaRPr lang="en-US" dirty="0" smtClean="0"/>
          </a:p>
        </p:txBody>
      </p:sp>
      <p:sp>
        <p:nvSpPr>
          <p:cNvPr id="4198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Transfurotion</a:t>
            </a:r>
            <a:endParaRPr lang="en-US"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7" descr="23_MinHistory.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3011"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dirty="0" err="1" smtClean="0"/>
              <a:t>Aplicação</a:t>
            </a:r>
            <a:r>
              <a:rPr lang="en-US" dirty="0" smtClean="0"/>
              <a:t>: </a:t>
            </a:r>
            <a:r>
              <a:rPr lang="en-US" b="1" dirty="0" err="1" smtClean="0">
                <a:solidFill>
                  <a:srgbClr val="B31E3C"/>
                </a:solidFill>
              </a:rPr>
              <a:t>Estética</a:t>
            </a:r>
            <a:endParaRPr lang="en-US" b="1" dirty="0" smtClean="0">
              <a:solidFill>
                <a:srgbClr val="B31E3C"/>
              </a:solidFill>
            </a:endParaRPr>
          </a:p>
          <a:p>
            <a:pPr lvl="1">
              <a:spcBef>
                <a:spcPct val="0"/>
              </a:spcBef>
              <a:buFont typeface="Arial" charset="0"/>
              <a:buChar char="•"/>
            </a:pPr>
            <a:r>
              <a:rPr lang="en-US" b="1" dirty="0" err="1" smtClean="0"/>
              <a:t>Aviso</a:t>
            </a:r>
            <a:r>
              <a:rPr lang="en-US" b="1" dirty="0" smtClean="0"/>
              <a:t> </a:t>
            </a:r>
            <a:r>
              <a:rPr lang="en-US" b="1" dirty="0" err="1" smtClean="0"/>
              <a:t>muito</a:t>
            </a:r>
            <a:r>
              <a:rPr lang="en-US" b="1" dirty="0" smtClean="0"/>
              <a:t> </a:t>
            </a:r>
            <a:r>
              <a:rPr lang="en-US" b="1" dirty="0" err="1" smtClean="0"/>
              <a:t>prévio</a:t>
            </a:r>
            <a:r>
              <a:rPr lang="en-US" b="1" dirty="0" smtClean="0"/>
              <a:t> </a:t>
            </a:r>
            <a:r>
              <a:rPr lang="en-US" dirty="0" err="1" smtClean="0"/>
              <a:t>requerido</a:t>
            </a:r>
            <a:r>
              <a:rPr lang="en-US" dirty="0" smtClean="0"/>
              <a:t/>
            </a:r>
            <a:br>
              <a:rPr lang="en-US" dirty="0" smtClean="0"/>
            </a:br>
            <a:r>
              <a:rPr lang="en-US" dirty="0" err="1" smtClean="0"/>
              <a:t>para</a:t>
            </a:r>
            <a:r>
              <a:rPr lang="en-US" dirty="0" smtClean="0"/>
              <a:t> </a:t>
            </a:r>
            <a:r>
              <a:rPr lang="en-US" dirty="0" err="1" smtClean="0"/>
              <a:t>proteger</a:t>
            </a:r>
            <a:r>
              <a:rPr lang="en-US" dirty="0" smtClean="0"/>
              <a:t> </a:t>
            </a:r>
            <a:r>
              <a:rPr lang="en-US" dirty="0" err="1" smtClean="0"/>
              <a:t>artefatos</a:t>
            </a:r>
            <a:endParaRPr lang="en-US" dirty="0" smtClean="0"/>
          </a:p>
          <a:p>
            <a:pPr lvl="1">
              <a:spcBef>
                <a:spcPct val="0"/>
              </a:spcBef>
              <a:buFont typeface="Arial" charset="0"/>
              <a:buChar char="•"/>
            </a:pPr>
            <a:r>
              <a:rPr lang="en-US" dirty="0" err="1" smtClean="0"/>
              <a:t>Imunidade</a:t>
            </a:r>
            <a:r>
              <a:rPr lang="en-US" dirty="0" smtClean="0"/>
              <a:t> a </a:t>
            </a:r>
            <a:r>
              <a:rPr lang="en-US" dirty="0" err="1" smtClean="0"/>
              <a:t>alarmes</a:t>
            </a:r>
            <a:r>
              <a:rPr lang="en-US" dirty="0" smtClean="0"/>
              <a:t> </a:t>
            </a:r>
            <a:r>
              <a:rPr lang="en-US" dirty="0" err="1" smtClean="0"/>
              <a:t>falsos</a:t>
            </a:r>
            <a:r>
              <a:rPr lang="en-US" dirty="0" smtClean="0"/>
              <a:t> </a:t>
            </a:r>
            <a:r>
              <a:rPr lang="en-US" dirty="0" err="1" smtClean="0"/>
              <a:t>requirido</a:t>
            </a:r>
            <a:r>
              <a:rPr lang="en-US" dirty="0" smtClean="0"/>
              <a:t> </a:t>
            </a:r>
            <a:r>
              <a:rPr lang="en-US" dirty="0" err="1" smtClean="0"/>
              <a:t>para</a:t>
            </a:r>
            <a:r>
              <a:rPr lang="en-US" dirty="0" smtClean="0"/>
              <a:t> </a:t>
            </a:r>
            <a:r>
              <a:rPr lang="en-US" b="1" dirty="0" err="1" smtClean="0"/>
              <a:t>prevenir</a:t>
            </a:r>
            <a:r>
              <a:rPr lang="en-US" b="1" dirty="0" smtClean="0"/>
              <a:t> </a:t>
            </a:r>
            <a:r>
              <a:rPr lang="en-US" b="1" dirty="0" err="1" smtClean="0"/>
              <a:t>desligamentos</a:t>
            </a:r>
            <a:r>
              <a:rPr lang="en-US" b="1" dirty="0" smtClean="0"/>
              <a:t> </a:t>
            </a:r>
            <a:r>
              <a:rPr lang="en-US" b="1" dirty="0" err="1" smtClean="0"/>
              <a:t>desnecessários</a:t>
            </a:r>
            <a:r>
              <a:rPr lang="en-US" b="1" dirty="0" smtClean="0"/>
              <a:t> </a:t>
            </a:r>
            <a:r>
              <a:rPr lang="en-US" dirty="0" smtClean="0"/>
              <a:t>e </a:t>
            </a:r>
            <a:r>
              <a:rPr lang="en-US" dirty="0" err="1" smtClean="0"/>
              <a:t>evacuações</a:t>
            </a:r>
            <a:endParaRPr lang="en-US" dirty="0" smtClean="0"/>
          </a:p>
          <a:p>
            <a:pPr lvl="1">
              <a:spcBef>
                <a:spcPct val="0"/>
              </a:spcBef>
              <a:buFont typeface="Arial" charset="0"/>
              <a:buChar char="•"/>
            </a:pPr>
            <a:r>
              <a:rPr lang="en-US" b="1" dirty="0" err="1" smtClean="0"/>
              <a:t>Pontos</a:t>
            </a:r>
            <a:r>
              <a:rPr lang="en-US" b="1" dirty="0" smtClean="0"/>
              <a:t> de </a:t>
            </a:r>
            <a:r>
              <a:rPr lang="en-US" b="1" dirty="0" err="1" smtClean="0"/>
              <a:t>amostragem</a:t>
            </a:r>
            <a:r>
              <a:rPr lang="en-US" b="1" dirty="0" smtClean="0"/>
              <a:t> </a:t>
            </a:r>
            <a:r>
              <a:rPr lang="en-US" b="1" dirty="0" err="1" smtClean="0"/>
              <a:t>discretos</a:t>
            </a:r>
            <a:r>
              <a:rPr lang="en-US" b="1" dirty="0" smtClean="0"/>
              <a:t> </a:t>
            </a:r>
            <a:r>
              <a:rPr lang="en-US" dirty="0" err="1" smtClean="0"/>
              <a:t>requeridos</a:t>
            </a:r>
            <a:r>
              <a:rPr lang="en-US" dirty="0" smtClean="0"/>
              <a:t> </a:t>
            </a:r>
            <a:r>
              <a:rPr lang="en-US" dirty="0" err="1" smtClean="0"/>
              <a:t>pelo</a:t>
            </a:r>
            <a:r>
              <a:rPr lang="en-US" dirty="0" smtClean="0"/>
              <a:t> </a:t>
            </a:r>
            <a:r>
              <a:rPr lang="en-US" dirty="0" err="1" smtClean="0"/>
              <a:t>arquiteto</a:t>
            </a:r>
            <a:endParaRPr lang="en-US" dirty="0" smtClean="0"/>
          </a:p>
          <a:p>
            <a:pPr lvl="1">
              <a:spcBef>
                <a:spcPct val="0"/>
              </a:spcBef>
              <a:buFont typeface="Arial" charset="0"/>
              <a:buChar char="•"/>
            </a:pPr>
            <a:r>
              <a:rPr lang="en-US" dirty="0" err="1" smtClean="0"/>
              <a:t>Tetos</a:t>
            </a:r>
            <a:r>
              <a:rPr lang="en-US" dirty="0" smtClean="0"/>
              <a:t> altos </a:t>
            </a:r>
            <a:r>
              <a:rPr lang="en-US" dirty="0" err="1" smtClean="0"/>
              <a:t>fizeram</a:t>
            </a:r>
            <a:r>
              <a:rPr lang="en-US" dirty="0" smtClean="0"/>
              <a:t> </a:t>
            </a:r>
            <a:r>
              <a:rPr lang="en-US" b="1" dirty="0" err="1" smtClean="0"/>
              <a:t>detectores</a:t>
            </a:r>
            <a:r>
              <a:rPr lang="en-US" b="1" dirty="0" smtClean="0"/>
              <a:t> </a:t>
            </a:r>
            <a:r>
              <a:rPr lang="en-US" b="1" dirty="0" err="1" smtClean="0"/>
              <a:t>pontuais</a:t>
            </a:r>
            <a:r>
              <a:rPr lang="en-US" b="1" dirty="0" smtClean="0"/>
              <a:t> </a:t>
            </a:r>
            <a:r>
              <a:rPr lang="en-US" b="1" dirty="0" err="1" smtClean="0"/>
              <a:t>serem</a:t>
            </a:r>
            <a:r>
              <a:rPr lang="en-US" b="1" dirty="0" smtClean="0"/>
              <a:t> </a:t>
            </a:r>
            <a:r>
              <a:rPr lang="en-US" b="1" dirty="0" err="1" smtClean="0"/>
              <a:t>não</a:t>
            </a:r>
            <a:r>
              <a:rPr lang="en-US" b="1" dirty="0" smtClean="0"/>
              <a:t> </a:t>
            </a:r>
            <a:r>
              <a:rPr lang="en-US" b="1" dirty="0" err="1" smtClean="0"/>
              <a:t>efetivos</a:t>
            </a:r>
            <a:endParaRPr lang="en-US" b="1" dirty="0" smtClean="0"/>
          </a:p>
        </p:txBody>
      </p:sp>
      <p:sp>
        <p:nvSpPr>
          <p:cNvPr id="43012"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Estudo</a:t>
            </a:r>
            <a:r>
              <a:rPr lang="en-US" dirty="0" smtClean="0"/>
              <a:t> de </a:t>
            </a:r>
            <a:r>
              <a:rPr lang="en-US" dirty="0" err="1" smtClean="0"/>
              <a:t>Caso</a:t>
            </a:r>
            <a:r>
              <a:rPr lang="en-US" dirty="0" smtClean="0"/>
              <a:t>: </a:t>
            </a:r>
            <a:r>
              <a:rPr lang="en-US" dirty="0" err="1" smtClean="0"/>
              <a:t>Museu</a:t>
            </a:r>
            <a:r>
              <a:rPr lang="en-US" dirty="0" smtClean="0"/>
              <a:t> de </a:t>
            </a:r>
            <a:r>
              <a:rPr lang="en-US" dirty="0" err="1" smtClean="0"/>
              <a:t>História</a:t>
            </a:r>
            <a:endParaRPr lang="en-US"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47_FAAST_Detector.png"/>
          <p:cNvPicPr>
            <a:picLocks noChangeAspect="1"/>
          </p:cNvPicPr>
          <p:nvPr/>
        </p:nvPicPr>
        <p:blipFill>
          <a:blip r:embed="rId2" cstate="print"/>
          <a:stretch>
            <a:fillRect/>
          </a:stretch>
        </p:blipFill>
        <p:spPr>
          <a:xfrm>
            <a:off x="377" y="283"/>
            <a:ext cx="9143245" cy="6857434"/>
          </a:xfrm>
          <a:prstGeom prst="rect">
            <a:avLst/>
          </a:prstGeom>
        </p:spPr>
      </p:pic>
      <p:sp>
        <p:nvSpPr>
          <p:cNvPr id="4099" name="Text Placeholder 2"/>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err="1" smtClean="0"/>
              <a:t>Intervalo</a:t>
            </a:r>
            <a:r>
              <a:rPr lang="en-US" b="0" dirty="0" smtClean="0"/>
              <a:t> do </a:t>
            </a:r>
            <a:r>
              <a:rPr lang="en-US" b="0" dirty="0" err="1" smtClean="0"/>
              <a:t>treinamento</a:t>
            </a:r>
            <a:r>
              <a:rPr lang="en-US" b="0" dirty="0" smtClean="0"/>
              <a:t> FAAST</a:t>
            </a:r>
          </a:p>
          <a:p>
            <a:pPr eaLnBrk="1" hangingPunct="1">
              <a:spcBef>
                <a:spcPct val="0"/>
              </a:spcBef>
            </a:pPr>
            <a:endParaRPr lang="en-US" sz="2800" dirty="0" smtClean="0"/>
          </a:p>
          <a:p>
            <a:pPr eaLnBrk="1" hangingPunct="1">
              <a:spcBef>
                <a:spcPct val="0"/>
              </a:spcBef>
              <a:spcAft>
                <a:spcPts val="600"/>
              </a:spcAft>
            </a:pPr>
            <a:endParaRPr lang="en-US" sz="2000" b="0" dirty="0" smtClean="0"/>
          </a:p>
        </p:txBody>
      </p:sp>
      <p:sp>
        <p:nvSpPr>
          <p:cNvPr id="12" name="TextBox 11"/>
          <p:cNvSpPr txBox="1"/>
          <p:nvPr/>
        </p:nvSpPr>
        <p:spPr>
          <a:xfrm>
            <a:off x="914400" y="3429000"/>
            <a:ext cx="3669957" cy="1569660"/>
          </a:xfrm>
          <a:prstGeom prst="rect">
            <a:avLst/>
          </a:prstGeom>
          <a:noFill/>
        </p:spPr>
        <p:txBody>
          <a:bodyPr wrap="square" rtlCol="0">
            <a:spAutoFit/>
          </a:bodyPr>
          <a:lstStyle/>
          <a:p>
            <a:pPr algn="ctr"/>
            <a:r>
              <a:rPr lang="en-US" sz="9600" dirty="0" smtClean="0"/>
              <a:t>13:00</a:t>
            </a:r>
            <a:endParaRPr lang="en-US" sz="9600" dirty="0"/>
          </a:p>
        </p:txBody>
      </p:sp>
      <p:sp>
        <p:nvSpPr>
          <p:cNvPr id="13" name="TextBox 12"/>
          <p:cNvSpPr txBox="1"/>
          <p:nvPr/>
        </p:nvSpPr>
        <p:spPr>
          <a:xfrm>
            <a:off x="914400" y="3429000"/>
            <a:ext cx="3669957" cy="1569660"/>
          </a:xfrm>
          <a:prstGeom prst="rect">
            <a:avLst/>
          </a:prstGeom>
          <a:noFill/>
        </p:spPr>
        <p:txBody>
          <a:bodyPr wrap="square" rtlCol="0">
            <a:spAutoFit/>
          </a:bodyPr>
          <a:lstStyle/>
          <a:p>
            <a:pPr algn="ctr"/>
            <a:r>
              <a:rPr lang="en-US" sz="9600" dirty="0" smtClean="0"/>
              <a:t>14:00</a:t>
            </a:r>
            <a:endParaRPr lang="en-US" sz="9600" dirty="0"/>
          </a:p>
        </p:txBody>
      </p:sp>
      <p:sp>
        <p:nvSpPr>
          <p:cNvPr id="14" name="TextBox 13"/>
          <p:cNvSpPr txBox="1"/>
          <p:nvPr/>
        </p:nvSpPr>
        <p:spPr>
          <a:xfrm>
            <a:off x="914400" y="3429000"/>
            <a:ext cx="3669957" cy="1569660"/>
          </a:xfrm>
          <a:prstGeom prst="rect">
            <a:avLst/>
          </a:prstGeom>
          <a:noFill/>
        </p:spPr>
        <p:txBody>
          <a:bodyPr wrap="square" rtlCol="0">
            <a:spAutoFit/>
          </a:bodyPr>
          <a:lstStyle/>
          <a:p>
            <a:pPr algn="ctr"/>
            <a:r>
              <a:rPr lang="en-US" sz="9600" dirty="0" smtClean="0"/>
              <a:t>15:00</a:t>
            </a:r>
            <a:endParaRPr lang="en-US" sz="9600" dirty="0"/>
          </a:p>
        </p:txBody>
      </p:sp>
      <p:sp>
        <p:nvSpPr>
          <p:cNvPr id="15" name="TextBox 14"/>
          <p:cNvSpPr txBox="1"/>
          <p:nvPr/>
        </p:nvSpPr>
        <p:spPr>
          <a:xfrm>
            <a:off x="914400" y="3429000"/>
            <a:ext cx="3669957" cy="1569660"/>
          </a:xfrm>
          <a:prstGeom prst="rect">
            <a:avLst/>
          </a:prstGeom>
          <a:noFill/>
        </p:spPr>
        <p:txBody>
          <a:bodyPr wrap="square" rtlCol="0">
            <a:spAutoFit/>
          </a:bodyPr>
          <a:lstStyle/>
          <a:p>
            <a:pPr algn="ctr"/>
            <a:r>
              <a:rPr lang="en-US" sz="9600" dirty="0" smtClean="0"/>
              <a:t>12:00</a:t>
            </a:r>
            <a:endParaRPr lang="en-US" sz="9600" dirty="0"/>
          </a:p>
        </p:txBody>
      </p:sp>
      <p:sp>
        <p:nvSpPr>
          <p:cNvPr id="16" name="TextBox 15"/>
          <p:cNvSpPr txBox="1"/>
          <p:nvPr/>
        </p:nvSpPr>
        <p:spPr>
          <a:xfrm>
            <a:off x="914400" y="3429000"/>
            <a:ext cx="3669957" cy="1569660"/>
          </a:xfrm>
          <a:prstGeom prst="rect">
            <a:avLst/>
          </a:prstGeom>
          <a:noFill/>
        </p:spPr>
        <p:txBody>
          <a:bodyPr wrap="square" rtlCol="0">
            <a:spAutoFit/>
          </a:bodyPr>
          <a:lstStyle/>
          <a:p>
            <a:pPr algn="ctr"/>
            <a:r>
              <a:rPr lang="en-US" sz="9600" dirty="0" smtClean="0"/>
              <a:t>11:00</a:t>
            </a:r>
            <a:endParaRPr lang="en-US" sz="9600" dirty="0"/>
          </a:p>
        </p:txBody>
      </p:sp>
      <p:sp>
        <p:nvSpPr>
          <p:cNvPr id="17" name="TextBox 16"/>
          <p:cNvSpPr txBox="1"/>
          <p:nvPr/>
        </p:nvSpPr>
        <p:spPr>
          <a:xfrm>
            <a:off x="914400" y="3429000"/>
            <a:ext cx="3669957" cy="1569660"/>
          </a:xfrm>
          <a:prstGeom prst="rect">
            <a:avLst/>
          </a:prstGeom>
          <a:noFill/>
        </p:spPr>
        <p:txBody>
          <a:bodyPr wrap="square" rtlCol="0">
            <a:spAutoFit/>
          </a:bodyPr>
          <a:lstStyle/>
          <a:p>
            <a:pPr algn="ctr"/>
            <a:r>
              <a:rPr lang="en-US" sz="9600" dirty="0" smtClean="0"/>
              <a:t>10:00</a:t>
            </a:r>
            <a:endParaRPr lang="en-US" sz="9600" dirty="0"/>
          </a:p>
        </p:txBody>
      </p:sp>
      <p:sp>
        <p:nvSpPr>
          <p:cNvPr id="18" name="TextBox 17"/>
          <p:cNvSpPr txBox="1"/>
          <p:nvPr/>
        </p:nvSpPr>
        <p:spPr>
          <a:xfrm>
            <a:off x="914400" y="3429000"/>
            <a:ext cx="3669957" cy="1569660"/>
          </a:xfrm>
          <a:prstGeom prst="rect">
            <a:avLst/>
          </a:prstGeom>
          <a:noFill/>
        </p:spPr>
        <p:txBody>
          <a:bodyPr wrap="square" rtlCol="0">
            <a:spAutoFit/>
          </a:bodyPr>
          <a:lstStyle/>
          <a:p>
            <a:pPr algn="ctr"/>
            <a:r>
              <a:rPr lang="en-US" sz="9600" dirty="0" smtClean="0"/>
              <a:t>09:00</a:t>
            </a:r>
            <a:endParaRPr lang="en-US" sz="9600" dirty="0"/>
          </a:p>
        </p:txBody>
      </p:sp>
      <p:sp>
        <p:nvSpPr>
          <p:cNvPr id="19" name="TextBox 18"/>
          <p:cNvSpPr txBox="1"/>
          <p:nvPr/>
        </p:nvSpPr>
        <p:spPr>
          <a:xfrm>
            <a:off x="914400" y="3429000"/>
            <a:ext cx="3669957" cy="1569660"/>
          </a:xfrm>
          <a:prstGeom prst="rect">
            <a:avLst/>
          </a:prstGeom>
          <a:noFill/>
        </p:spPr>
        <p:txBody>
          <a:bodyPr wrap="square" rtlCol="0">
            <a:spAutoFit/>
          </a:bodyPr>
          <a:lstStyle/>
          <a:p>
            <a:pPr algn="ctr"/>
            <a:r>
              <a:rPr lang="en-US" sz="9600" dirty="0" smtClean="0"/>
              <a:t>08:00</a:t>
            </a:r>
            <a:endParaRPr lang="en-US" sz="9600" dirty="0"/>
          </a:p>
        </p:txBody>
      </p:sp>
      <p:sp>
        <p:nvSpPr>
          <p:cNvPr id="20" name="TextBox 19"/>
          <p:cNvSpPr txBox="1"/>
          <p:nvPr/>
        </p:nvSpPr>
        <p:spPr>
          <a:xfrm>
            <a:off x="914400" y="3429000"/>
            <a:ext cx="3669957" cy="1569660"/>
          </a:xfrm>
          <a:prstGeom prst="rect">
            <a:avLst/>
          </a:prstGeom>
          <a:noFill/>
        </p:spPr>
        <p:txBody>
          <a:bodyPr wrap="square" rtlCol="0">
            <a:spAutoFit/>
          </a:bodyPr>
          <a:lstStyle/>
          <a:p>
            <a:pPr algn="ctr"/>
            <a:r>
              <a:rPr lang="en-US" sz="9600" dirty="0" smtClean="0"/>
              <a:t>07:00</a:t>
            </a:r>
            <a:endParaRPr lang="en-US" sz="9600" dirty="0"/>
          </a:p>
        </p:txBody>
      </p:sp>
      <p:sp>
        <p:nvSpPr>
          <p:cNvPr id="21" name="TextBox 20"/>
          <p:cNvSpPr txBox="1"/>
          <p:nvPr/>
        </p:nvSpPr>
        <p:spPr>
          <a:xfrm>
            <a:off x="914400" y="3429000"/>
            <a:ext cx="3669957" cy="1569660"/>
          </a:xfrm>
          <a:prstGeom prst="rect">
            <a:avLst/>
          </a:prstGeom>
          <a:noFill/>
        </p:spPr>
        <p:txBody>
          <a:bodyPr wrap="square" rtlCol="0">
            <a:spAutoFit/>
          </a:bodyPr>
          <a:lstStyle/>
          <a:p>
            <a:pPr algn="ctr"/>
            <a:r>
              <a:rPr lang="en-US" sz="9600" dirty="0" smtClean="0"/>
              <a:t>06:00</a:t>
            </a:r>
            <a:endParaRPr lang="en-US" sz="9600" dirty="0"/>
          </a:p>
        </p:txBody>
      </p:sp>
      <p:sp>
        <p:nvSpPr>
          <p:cNvPr id="22" name="TextBox 21"/>
          <p:cNvSpPr txBox="1"/>
          <p:nvPr/>
        </p:nvSpPr>
        <p:spPr>
          <a:xfrm>
            <a:off x="914400" y="3429000"/>
            <a:ext cx="3669957" cy="1569660"/>
          </a:xfrm>
          <a:prstGeom prst="rect">
            <a:avLst/>
          </a:prstGeom>
          <a:noFill/>
        </p:spPr>
        <p:txBody>
          <a:bodyPr wrap="square" rtlCol="0">
            <a:spAutoFit/>
          </a:bodyPr>
          <a:lstStyle/>
          <a:p>
            <a:pPr algn="ctr"/>
            <a:r>
              <a:rPr lang="en-US" sz="9600" dirty="0" smtClean="0"/>
              <a:t>05:00</a:t>
            </a:r>
            <a:endParaRPr lang="en-US" sz="9600" dirty="0"/>
          </a:p>
        </p:txBody>
      </p:sp>
      <p:sp>
        <p:nvSpPr>
          <p:cNvPr id="23" name="TextBox 22"/>
          <p:cNvSpPr txBox="1"/>
          <p:nvPr/>
        </p:nvSpPr>
        <p:spPr>
          <a:xfrm>
            <a:off x="914400" y="3429000"/>
            <a:ext cx="3669957" cy="1569660"/>
          </a:xfrm>
          <a:prstGeom prst="rect">
            <a:avLst/>
          </a:prstGeom>
          <a:noFill/>
        </p:spPr>
        <p:txBody>
          <a:bodyPr wrap="square" rtlCol="0">
            <a:spAutoFit/>
          </a:bodyPr>
          <a:lstStyle/>
          <a:p>
            <a:pPr algn="ctr"/>
            <a:r>
              <a:rPr lang="en-US" sz="9600" dirty="0" smtClean="0"/>
              <a:t>04:00</a:t>
            </a:r>
            <a:endParaRPr lang="en-US" sz="9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6000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0" presetClass="entr" presetSubtype="0" fill="hold" grpId="0" nodeType="withEffect">
                                  <p:stCondLst>
                                    <p:cond delay="600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60500"/>
                            </p:stCondLst>
                            <p:childTnLst>
                              <p:par>
                                <p:cTn id="12" presetID="10" presetClass="exit" presetSubtype="0" fill="hold" grpId="1" nodeType="afterEffect">
                                  <p:stCondLst>
                                    <p:cond delay="60000"/>
                                  </p:stCondLst>
                                  <p:childTnLst>
                                    <p:animEffect transition="out" filter="fade">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par>
                                <p:cTn id="15" presetID="10" presetClass="entr" presetSubtype="0" fill="hold" grpId="0" nodeType="withEffect">
                                  <p:stCondLst>
                                    <p:cond delay="60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21000"/>
                            </p:stCondLst>
                            <p:childTnLst>
                              <p:par>
                                <p:cTn id="19" presetID="10" presetClass="exit" presetSubtype="0" fill="hold" grpId="1" nodeType="afterEffect">
                                  <p:stCondLst>
                                    <p:cond delay="60000"/>
                                  </p:stCondLst>
                                  <p:childTnLst>
                                    <p:animEffect transition="out" filter="fade">
                                      <p:cBhvr>
                                        <p:cTn id="20" dur="2000"/>
                                        <p:tgtEl>
                                          <p:spTgt spid="12"/>
                                        </p:tgtEl>
                                      </p:cBhvr>
                                    </p:animEffect>
                                    <p:set>
                                      <p:cBhvr>
                                        <p:cTn id="21" dur="1" fill="hold">
                                          <p:stCondLst>
                                            <p:cond delay="1999"/>
                                          </p:stCondLst>
                                        </p:cTn>
                                        <p:tgtEl>
                                          <p:spTgt spid="12"/>
                                        </p:tgtEl>
                                        <p:attrNameLst>
                                          <p:attrName>style.visibility</p:attrName>
                                        </p:attrNameLst>
                                      </p:cBhvr>
                                      <p:to>
                                        <p:strVal val="hidden"/>
                                      </p:to>
                                    </p:set>
                                  </p:childTnLst>
                                </p:cTn>
                              </p:par>
                              <p:par>
                                <p:cTn id="22" presetID="10" presetClass="entr" presetSubtype="0" fill="hold" grpId="0" nodeType="withEffect">
                                  <p:stCondLst>
                                    <p:cond delay="600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83000"/>
                            </p:stCondLst>
                            <p:childTnLst>
                              <p:par>
                                <p:cTn id="26" presetID="10" presetClass="exit" presetSubtype="0" fill="hold" grpId="1" nodeType="afterEffect">
                                  <p:stCondLst>
                                    <p:cond delay="6000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par>
                                <p:cTn id="29" presetID="10" presetClass="entr" presetSubtype="0" fill="hold" grpId="0" nodeType="withEffect">
                                  <p:stCondLst>
                                    <p:cond delay="60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243500"/>
                            </p:stCondLst>
                            <p:childTnLst>
                              <p:par>
                                <p:cTn id="33" presetID="10" presetClass="exit" presetSubtype="0" fill="hold" grpId="1" nodeType="afterEffect">
                                  <p:stCondLst>
                                    <p:cond delay="6000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10" presetClass="entr" presetSubtype="0" fill="hold" grpId="0" nodeType="withEffect">
                                  <p:stCondLst>
                                    <p:cond delay="600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par>
                          <p:cTn id="39" fill="hold">
                            <p:stCondLst>
                              <p:cond delay="304000"/>
                            </p:stCondLst>
                            <p:childTnLst>
                              <p:par>
                                <p:cTn id="40" presetID="10" presetClass="exit" presetSubtype="0" fill="hold" grpId="1" nodeType="afterEffect">
                                  <p:stCondLst>
                                    <p:cond delay="60000"/>
                                  </p:stCondLst>
                                  <p:childTnLst>
                                    <p:animEffect transition="out" filter="fade">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par>
                                <p:cTn id="43" presetID="10" presetClass="entr" presetSubtype="0" fill="hold" grpId="0" nodeType="withEffect">
                                  <p:stCondLst>
                                    <p:cond delay="600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364500"/>
                            </p:stCondLst>
                            <p:childTnLst>
                              <p:par>
                                <p:cTn id="47" presetID="10" presetClass="exit" presetSubtype="0" fill="hold" grpId="1" nodeType="afterEffect">
                                  <p:stCondLst>
                                    <p:cond delay="60000"/>
                                  </p:stCondLst>
                                  <p:childTnLst>
                                    <p:animEffect transition="out" filter="fade">
                                      <p:cBhvr>
                                        <p:cTn id="48" dur="500"/>
                                        <p:tgtEl>
                                          <p:spTgt spid="18"/>
                                        </p:tgtEl>
                                      </p:cBhvr>
                                    </p:animEffect>
                                    <p:set>
                                      <p:cBhvr>
                                        <p:cTn id="49" dur="1" fill="hold">
                                          <p:stCondLst>
                                            <p:cond delay="499"/>
                                          </p:stCondLst>
                                        </p:cTn>
                                        <p:tgtEl>
                                          <p:spTgt spid="18"/>
                                        </p:tgtEl>
                                        <p:attrNameLst>
                                          <p:attrName>style.visibility</p:attrName>
                                        </p:attrNameLst>
                                      </p:cBhvr>
                                      <p:to>
                                        <p:strVal val="hidden"/>
                                      </p:to>
                                    </p:set>
                                  </p:childTnLst>
                                </p:cTn>
                              </p:par>
                              <p:par>
                                <p:cTn id="50" presetID="10" presetClass="entr" presetSubtype="0" fill="hold" grpId="0" nodeType="withEffect">
                                  <p:stCondLst>
                                    <p:cond delay="6000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par>
                          <p:cTn id="53" fill="hold">
                            <p:stCondLst>
                              <p:cond delay="425000"/>
                            </p:stCondLst>
                            <p:childTnLst>
                              <p:par>
                                <p:cTn id="54" presetID="10" presetClass="exit" presetSubtype="0" fill="hold" grpId="1" nodeType="afterEffect">
                                  <p:stCondLst>
                                    <p:cond delay="60000"/>
                                  </p:stCondLst>
                                  <p:childTnLst>
                                    <p:animEffect transition="out" filter="fade">
                                      <p:cBhvr>
                                        <p:cTn id="55" dur="500"/>
                                        <p:tgtEl>
                                          <p:spTgt spid="19"/>
                                        </p:tgtEl>
                                      </p:cBhvr>
                                    </p:animEffect>
                                    <p:set>
                                      <p:cBhvr>
                                        <p:cTn id="56" dur="1" fill="hold">
                                          <p:stCondLst>
                                            <p:cond delay="499"/>
                                          </p:stCondLst>
                                        </p:cTn>
                                        <p:tgtEl>
                                          <p:spTgt spid="19"/>
                                        </p:tgtEl>
                                        <p:attrNameLst>
                                          <p:attrName>style.visibility</p:attrName>
                                        </p:attrNameLst>
                                      </p:cBhvr>
                                      <p:to>
                                        <p:strVal val="hidden"/>
                                      </p:to>
                                    </p:set>
                                  </p:childTnLst>
                                </p:cTn>
                              </p:par>
                              <p:par>
                                <p:cTn id="57" presetID="10" presetClass="entr" presetSubtype="0" fill="hold" grpId="0" nodeType="withEffect">
                                  <p:stCondLst>
                                    <p:cond delay="600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485500"/>
                            </p:stCondLst>
                            <p:childTnLst>
                              <p:par>
                                <p:cTn id="61" presetID="10" presetClass="exit" presetSubtype="0" fill="hold" grpId="1" nodeType="afterEffect">
                                  <p:stCondLst>
                                    <p:cond delay="60000"/>
                                  </p:stCondLst>
                                  <p:childTnLst>
                                    <p:animEffect transition="out" filter="fade">
                                      <p:cBhvr>
                                        <p:cTn id="62" dur="500"/>
                                        <p:tgtEl>
                                          <p:spTgt spid="20"/>
                                        </p:tgtEl>
                                      </p:cBhvr>
                                    </p:animEffect>
                                    <p:set>
                                      <p:cBhvr>
                                        <p:cTn id="63" dur="1" fill="hold">
                                          <p:stCondLst>
                                            <p:cond delay="499"/>
                                          </p:stCondLst>
                                        </p:cTn>
                                        <p:tgtEl>
                                          <p:spTgt spid="20"/>
                                        </p:tgtEl>
                                        <p:attrNameLst>
                                          <p:attrName>style.visibility</p:attrName>
                                        </p:attrNameLst>
                                      </p:cBhvr>
                                      <p:to>
                                        <p:strVal val="hidden"/>
                                      </p:to>
                                    </p:set>
                                  </p:childTnLst>
                                </p:cTn>
                              </p:par>
                              <p:par>
                                <p:cTn id="64" presetID="10" presetClass="entr" presetSubtype="0" fill="hold" grpId="0" nodeType="withEffect">
                                  <p:stCondLst>
                                    <p:cond delay="600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par>
                          <p:cTn id="67" fill="hold">
                            <p:stCondLst>
                              <p:cond delay="546000"/>
                            </p:stCondLst>
                            <p:childTnLst>
                              <p:par>
                                <p:cTn id="68" presetID="10" presetClass="exit" presetSubtype="0" fill="hold" grpId="1" nodeType="afterEffect">
                                  <p:stCondLst>
                                    <p:cond delay="60000"/>
                                  </p:stCondLst>
                                  <p:childTnLst>
                                    <p:animEffect transition="out" filter="fade">
                                      <p:cBhvr>
                                        <p:cTn id="69" dur="500"/>
                                        <p:tgtEl>
                                          <p:spTgt spid="21"/>
                                        </p:tgtEl>
                                      </p:cBhvr>
                                    </p:animEffect>
                                    <p:set>
                                      <p:cBhvr>
                                        <p:cTn id="70" dur="1" fill="hold">
                                          <p:stCondLst>
                                            <p:cond delay="499"/>
                                          </p:stCondLst>
                                        </p:cTn>
                                        <p:tgtEl>
                                          <p:spTgt spid="21"/>
                                        </p:tgtEl>
                                        <p:attrNameLst>
                                          <p:attrName>style.visibility</p:attrName>
                                        </p:attrNameLst>
                                      </p:cBhvr>
                                      <p:to>
                                        <p:strVal val="hidden"/>
                                      </p:to>
                                    </p:set>
                                  </p:childTnLst>
                                </p:cTn>
                              </p:par>
                              <p:par>
                                <p:cTn id="71" presetID="10" presetClass="entr" presetSubtype="0" fill="hold" grpId="0" nodeType="withEffect">
                                  <p:stCondLst>
                                    <p:cond delay="6000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childTnLst>
                          </p:cTn>
                        </p:par>
                        <p:par>
                          <p:cTn id="74" fill="hold">
                            <p:stCondLst>
                              <p:cond delay="606500"/>
                            </p:stCondLst>
                            <p:childTnLst>
                              <p:par>
                                <p:cTn id="75" presetID="10" presetClass="exit" presetSubtype="0" fill="hold" grpId="1" nodeType="afterEffect">
                                  <p:stCondLst>
                                    <p:cond delay="60000"/>
                                  </p:stCondLst>
                                  <p:childTnLst>
                                    <p:animEffect transition="out" filter="fade">
                                      <p:cBhvr>
                                        <p:cTn id="76" dur="500"/>
                                        <p:tgtEl>
                                          <p:spTgt spid="22"/>
                                        </p:tgtEl>
                                      </p:cBhvr>
                                    </p:animEffect>
                                    <p:set>
                                      <p:cBhvr>
                                        <p:cTn id="77" dur="1" fill="hold">
                                          <p:stCondLst>
                                            <p:cond delay="499"/>
                                          </p:stCondLst>
                                        </p:cTn>
                                        <p:tgtEl>
                                          <p:spTgt spid="22"/>
                                        </p:tgtEl>
                                        <p:attrNameLst>
                                          <p:attrName>style.visibility</p:attrName>
                                        </p:attrNameLst>
                                      </p:cBhvr>
                                      <p:to>
                                        <p:strVal val="hidden"/>
                                      </p:to>
                                    </p:set>
                                  </p:childTnLst>
                                </p:cTn>
                              </p:par>
                              <p:par>
                                <p:cTn id="78" presetID="10" presetClass="entr" presetSubtype="0" fill="hold" grpId="0" nodeType="withEffect">
                                  <p:stCondLst>
                                    <p:cond delay="6000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childTnLst>
                          </p:cTn>
                        </p:par>
                        <p:par>
                          <p:cTn id="81" fill="hold">
                            <p:stCondLst>
                              <p:cond delay="667000"/>
                            </p:stCondLst>
                            <p:childTnLst>
                              <p:par>
                                <p:cTn id="82" presetID="10" presetClass="exit" presetSubtype="0" fill="hold" grpId="1" nodeType="afterEffect">
                                  <p:stCondLst>
                                    <p:cond delay="60000"/>
                                  </p:stCondLst>
                                  <p:childTnLst>
                                    <p:animEffect transition="out" filter="fade">
                                      <p:cBhvr>
                                        <p:cTn id="83" dur="500"/>
                                        <p:tgtEl>
                                          <p:spTgt spid="23"/>
                                        </p:tgtEl>
                                      </p:cBhvr>
                                    </p:animEffect>
                                    <p:set>
                                      <p:cBhvr>
                                        <p:cTn id="84"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14" grpId="0"/>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45_FAAST_Trans.png"/>
          <p:cNvPicPr>
            <a:picLocks noChangeAspect="1"/>
          </p:cNvPicPr>
          <p:nvPr/>
        </p:nvPicPr>
        <p:blipFill>
          <a:blip r:embed="rId2" cstate="print"/>
          <a:stretch>
            <a:fillRect/>
          </a:stretch>
        </p:blipFill>
        <p:spPr>
          <a:xfrm>
            <a:off x="377" y="283"/>
            <a:ext cx="9143245" cy="6857434"/>
          </a:xfrm>
          <a:prstGeom prst="rect">
            <a:avLst/>
          </a:prstGeom>
        </p:spPr>
      </p:pic>
      <p:sp>
        <p:nvSpPr>
          <p:cNvPr id="41987" name="Text Placeholder 4"/>
          <p:cNvSpPr>
            <a:spLocks noGrp="1"/>
          </p:cNvSpPr>
          <p:nvPr>
            <p:ph type="body" sz="quarter" idx="10"/>
          </p:nvPr>
        </p:nvSpPr>
        <p:spPr bwMode="auto">
          <a:xfrm>
            <a:off x="914400" y="3200400"/>
            <a:ext cx="4343400" cy="27432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pt-BR" dirty="0" smtClean="0"/>
              <a:t>Visão Geral</a:t>
            </a:r>
            <a:endParaRPr lang="en-US" dirty="0" smtClean="0"/>
          </a:p>
        </p:txBody>
      </p:sp>
      <p:pic>
        <p:nvPicPr>
          <p:cNvPr id="7" name="Picture 6" descr="FAAST_redBlack.png"/>
          <p:cNvPicPr>
            <a:picLocks noChangeAspect="1"/>
          </p:cNvPicPr>
          <p:nvPr/>
        </p:nvPicPr>
        <p:blipFill>
          <a:blip r:embed="rId3" cstate="print"/>
          <a:stretch>
            <a:fillRect/>
          </a:stretch>
        </p:blipFill>
        <p:spPr>
          <a:xfrm>
            <a:off x="914400" y="2514600"/>
            <a:ext cx="2544338" cy="593283"/>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47_FAAST_Detector.png"/>
          <p:cNvPicPr>
            <a:picLocks noChangeAspect="1"/>
          </p:cNvPicPr>
          <p:nvPr/>
        </p:nvPicPr>
        <p:blipFill>
          <a:blip r:embed="rId3" cstate="print"/>
          <a:stretch>
            <a:fillRect/>
          </a:stretch>
        </p:blipFill>
        <p:spPr>
          <a:xfrm>
            <a:off x="377" y="283"/>
            <a:ext cx="9143245" cy="6857434"/>
          </a:xfrm>
          <a:prstGeom prst="rect">
            <a:avLst/>
          </a:prstGeom>
        </p:spPr>
      </p:pic>
      <p:sp>
        <p:nvSpPr>
          <p:cNvPr id="43010"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solidFill>
                  <a:srgbClr val="A32638"/>
                </a:solidFill>
              </a:rPr>
              <a:t>FAAST Fire Alarm Aspiration Sensing Technology</a:t>
            </a:r>
          </a:p>
          <a:p>
            <a:pPr lvl="1" eaLnBrk="1" hangingPunct="1">
              <a:spcBef>
                <a:spcPct val="0"/>
              </a:spcBef>
              <a:buFont typeface="Arial" charset="0"/>
              <a:buChar char="•"/>
            </a:pPr>
            <a:r>
              <a:rPr lang="en-US" dirty="0" err="1" smtClean="0"/>
              <a:t>Detecção</a:t>
            </a:r>
            <a:r>
              <a:rPr lang="en-US" dirty="0" smtClean="0"/>
              <a:t> de </a:t>
            </a:r>
            <a:r>
              <a:rPr lang="en-US" dirty="0" err="1" smtClean="0"/>
              <a:t>fumaça</a:t>
            </a:r>
            <a:r>
              <a:rPr lang="en-US" dirty="0" smtClean="0"/>
              <a:t> </a:t>
            </a:r>
            <a:r>
              <a:rPr lang="en-US" dirty="0" err="1" smtClean="0"/>
              <a:t>por</a:t>
            </a:r>
            <a:r>
              <a:rPr lang="en-US" dirty="0" smtClean="0"/>
              <a:t> </a:t>
            </a:r>
            <a:r>
              <a:rPr lang="en-US" b="1" dirty="0" err="1" smtClean="0"/>
              <a:t>Aspiração</a:t>
            </a:r>
            <a:endParaRPr lang="en-US" dirty="0" smtClean="0"/>
          </a:p>
          <a:p>
            <a:pPr lvl="1" eaLnBrk="1" hangingPunct="1">
              <a:spcBef>
                <a:spcPct val="0"/>
              </a:spcBef>
              <a:buFont typeface="Arial" charset="0"/>
              <a:buChar char="•"/>
            </a:pPr>
            <a:r>
              <a:rPr lang="en-US" dirty="0" err="1" smtClean="0"/>
              <a:t>Detecção</a:t>
            </a:r>
            <a:r>
              <a:rPr lang="en-US" dirty="0" smtClean="0"/>
              <a:t> </a:t>
            </a:r>
            <a:r>
              <a:rPr lang="en-US" dirty="0" err="1" smtClean="0"/>
              <a:t>ótica</a:t>
            </a:r>
            <a:r>
              <a:rPr lang="en-US" dirty="0" smtClean="0"/>
              <a:t> de </a:t>
            </a:r>
            <a:r>
              <a:rPr lang="en-US" b="1" dirty="0" err="1" smtClean="0"/>
              <a:t>dupla</a:t>
            </a:r>
            <a:r>
              <a:rPr lang="en-US" b="1" dirty="0" smtClean="0"/>
              <a:t> </a:t>
            </a:r>
            <a:r>
              <a:rPr lang="en-US" b="1" dirty="0" err="1" smtClean="0"/>
              <a:t>fonte</a:t>
            </a:r>
            <a:endParaRPr lang="en-US" dirty="0" smtClean="0"/>
          </a:p>
          <a:p>
            <a:pPr lvl="1" eaLnBrk="1" hangingPunct="1">
              <a:spcBef>
                <a:spcPct val="0"/>
              </a:spcBef>
              <a:buFont typeface="Arial" charset="0"/>
              <a:buChar char="•"/>
            </a:pPr>
            <a:r>
              <a:rPr lang="en-US" b="1" dirty="0" err="1" smtClean="0"/>
              <a:t>Detecta</a:t>
            </a:r>
            <a:r>
              <a:rPr lang="en-US" b="1" dirty="0" smtClean="0"/>
              <a:t> </a:t>
            </a:r>
            <a:r>
              <a:rPr lang="en-US" dirty="0" err="1" smtClean="0"/>
              <a:t>uma</a:t>
            </a:r>
            <a:r>
              <a:rPr lang="en-US" dirty="0" smtClean="0"/>
              <a:t> </a:t>
            </a:r>
            <a:r>
              <a:rPr lang="en-US" dirty="0" err="1" smtClean="0"/>
              <a:t>ampla</a:t>
            </a:r>
            <a:r>
              <a:rPr lang="en-US" dirty="0" smtClean="0"/>
              <a:t> </a:t>
            </a:r>
            <a:r>
              <a:rPr lang="en-US" dirty="0" err="1" smtClean="0"/>
              <a:t>faixa</a:t>
            </a:r>
            <a:r>
              <a:rPr lang="en-US" dirty="0" smtClean="0"/>
              <a:t> de </a:t>
            </a:r>
            <a:r>
              <a:rPr lang="en-US" dirty="0" err="1" smtClean="0"/>
              <a:t>incêndios</a:t>
            </a:r>
            <a:r>
              <a:rPr lang="en-US" dirty="0" smtClean="0"/>
              <a:t> </a:t>
            </a:r>
          </a:p>
          <a:p>
            <a:pPr lvl="1" eaLnBrk="1" hangingPunct="1">
              <a:spcBef>
                <a:spcPct val="0"/>
              </a:spcBef>
              <a:buFont typeface="Arial" charset="0"/>
              <a:buChar char="•"/>
            </a:pPr>
            <a:r>
              <a:rPr lang="en-US" b="1" dirty="0" err="1" smtClean="0"/>
              <a:t>Imunidade</a:t>
            </a:r>
            <a:r>
              <a:rPr lang="en-US" b="1" dirty="0" smtClean="0"/>
              <a:t> </a:t>
            </a:r>
            <a:r>
              <a:rPr lang="en-US" b="1" dirty="0" err="1" smtClean="0"/>
              <a:t>avançada</a:t>
            </a:r>
            <a:r>
              <a:rPr lang="en-US" dirty="0" smtClean="0"/>
              <a:t> </a:t>
            </a:r>
            <a:r>
              <a:rPr lang="en-US" dirty="0" err="1" smtClean="0"/>
              <a:t>para</a:t>
            </a:r>
            <a:r>
              <a:rPr lang="en-US" dirty="0" smtClean="0"/>
              <a:t> </a:t>
            </a:r>
            <a:r>
              <a:rPr lang="en-US" dirty="0" err="1" smtClean="0"/>
              <a:t>condições</a:t>
            </a:r>
            <a:r>
              <a:rPr lang="en-US" dirty="0" smtClean="0"/>
              <a:t> </a:t>
            </a:r>
            <a:r>
              <a:rPr lang="en-US" dirty="0" err="1" smtClean="0"/>
              <a:t>adversas</a:t>
            </a:r>
            <a:endParaRPr lang="en-US" dirty="0" smtClean="0"/>
          </a:p>
          <a:p>
            <a:pPr lvl="1" eaLnBrk="1" hangingPunct="1">
              <a:spcBef>
                <a:spcPct val="0"/>
              </a:spcBef>
              <a:buFont typeface="Arial" charset="0"/>
              <a:buChar char="•"/>
            </a:pPr>
            <a:r>
              <a:rPr lang="en-US" b="1" dirty="0" err="1" smtClean="0"/>
              <a:t>Fornece</a:t>
            </a:r>
            <a:r>
              <a:rPr lang="en-US" dirty="0" smtClean="0"/>
              <a:t> SFD, EWFD e VEWFD</a:t>
            </a:r>
          </a:p>
          <a:p>
            <a:pPr lvl="1" eaLnBrk="1" hangingPunct="1">
              <a:spcBef>
                <a:spcPct val="0"/>
              </a:spcBef>
              <a:buFont typeface="Arial" charset="0"/>
              <a:buChar char="•"/>
            </a:pPr>
            <a:endParaRPr lang="en-US" dirty="0" smtClean="0"/>
          </a:p>
        </p:txBody>
      </p:sp>
      <p:sp>
        <p:nvSpPr>
          <p:cNvPr id="43011"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O </a:t>
            </a:r>
            <a:r>
              <a:rPr lang="en-US" dirty="0" err="1" smtClean="0"/>
              <a:t>que</a:t>
            </a:r>
            <a:r>
              <a:rPr lang="en-US" dirty="0" smtClean="0"/>
              <a:t> é o FAAST?</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amplingtubes.jpg"/>
          <p:cNvPicPr>
            <a:picLocks noChangeAspect="1"/>
          </p:cNvPicPr>
          <p:nvPr/>
        </p:nvPicPr>
        <p:blipFill>
          <a:blip r:embed="rId3" cstate="print"/>
          <a:srcRect r="25210"/>
          <a:stretch>
            <a:fillRect/>
          </a:stretch>
        </p:blipFill>
        <p:spPr>
          <a:xfrm>
            <a:off x="4503889" y="1600200"/>
            <a:ext cx="4640111" cy="3962400"/>
          </a:xfrm>
          <a:prstGeom prst="rect">
            <a:avLst/>
          </a:prstGeom>
        </p:spPr>
      </p:pic>
      <p:sp>
        <p:nvSpPr>
          <p:cNvPr id="99330" name="Text Placeholder 4"/>
          <p:cNvSpPr>
            <a:spLocks noGrp="1"/>
          </p:cNvSpPr>
          <p:nvPr>
            <p:ph type="body" sz="quarter" idx="10"/>
          </p:nvPr>
        </p:nvSpPr>
        <p:spPr bwMode="auto">
          <a:xfrm>
            <a:off x="533400" y="1143000"/>
            <a:ext cx="4724400" cy="4572000"/>
          </a:xfrm>
          <a:noFill/>
          <a:ln>
            <a:miter lim="800000"/>
            <a:headEnd/>
            <a:tailEnd/>
          </a:ln>
        </p:spPr>
        <p:txBody>
          <a:bodyPr vert="horz" wrap="square" lIns="0" tIns="0" rIns="0" bIns="0" numCol="1" anchor="t" anchorCtr="0" compatLnSpc="1">
            <a:prstTxWarp prst="textNoShape">
              <a:avLst/>
            </a:prstTxWarp>
          </a:bodyPr>
          <a:lstStyle/>
          <a:p>
            <a:pPr lvl="2">
              <a:spcBef>
                <a:spcPct val="0"/>
              </a:spcBef>
              <a:buClr>
                <a:schemeClr val="tx1"/>
              </a:buClr>
              <a:buFont typeface="Arial" charset="0"/>
              <a:buChar char="•"/>
            </a:pPr>
            <a:r>
              <a:rPr lang="en-US" sz="1500" dirty="0" err="1" smtClean="0"/>
              <a:t>Uma</a:t>
            </a:r>
            <a:r>
              <a:rPr lang="en-US" sz="1500" dirty="0" smtClean="0"/>
              <a:t> </a:t>
            </a:r>
            <a:r>
              <a:rPr lang="en-US" sz="1500" dirty="0" err="1" smtClean="0"/>
              <a:t>unidade</a:t>
            </a:r>
            <a:r>
              <a:rPr lang="en-US" sz="1500" dirty="0" smtClean="0"/>
              <a:t> </a:t>
            </a:r>
            <a:r>
              <a:rPr lang="en-US" sz="1500" dirty="0" err="1" smtClean="0"/>
              <a:t>monitora</a:t>
            </a:r>
            <a:r>
              <a:rPr lang="en-US" sz="1500" dirty="0" smtClean="0"/>
              <a:t> </a:t>
            </a:r>
            <a:r>
              <a:rPr lang="en-US" sz="1500" dirty="0" err="1" smtClean="0"/>
              <a:t>até</a:t>
            </a:r>
            <a:r>
              <a:rPr lang="en-US" sz="1500" dirty="0" smtClean="0"/>
              <a:t>:</a:t>
            </a:r>
          </a:p>
          <a:p>
            <a:pPr lvl="2">
              <a:spcBef>
                <a:spcPct val="0"/>
              </a:spcBef>
              <a:buClr>
                <a:schemeClr val="tx1"/>
              </a:buClr>
              <a:buFont typeface="Arial" charset="0"/>
              <a:buChar char="•"/>
            </a:pPr>
            <a:r>
              <a:rPr lang="en-US" sz="1500" b="1" i="1" dirty="0" smtClean="0">
                <a:solidFill>
                  <a:srgbClr val="C00000"/>
                </a:solidFill>
              </a:rPr>
              <a:t> VEWFD 4,200 ft.</a:t>
            </a:r>
            <a:r>
              <a:rPr lang="en-US" sz="1500" b="1" i="1" baseline="30000" dirty="0" smtClean="0">
                <a:solidFill>
                  <a:srgbClr val="C00000"/>
                </a:solidFill>
              </a:rPr>
              <a:t>2</a:t>
            </a:r>
            <a:r>
              <a:rPr lang="en-US" sz="1500" b="1" i="1" dirty="0" smtClean="0">
                <a:solidFill>
                  <a:srgbClr val="C00000"/>
                </a:solidFill>
              </a:rPr>
              <a:t> (390 m</a:t>
            </a:r>
            <a:r>
              <a:rPr lang="en-US" sz="1500" b="1" i="1" baseline="30000" dirty="0" smtClean="0">
                <a:solidFill>
                  <a:srgbClr val="C00000"/>
                </a:solidFill>
              </a:rPr>
              <a:t>2</a:t>
            </a:r>
            <a:r>
              <a:rPr lang="en-US" sz="1500" b="1" i="1" dirty="0" smtClean="0">
                <a:solidFill>
                  <a:srgbClr val="C00000"/>
                </a:solidFill>
              </a:rPr>
              <a:t>)</a:t>
            </a:r>
          </a:p>
          <a:p>
            <a:pPr lvl="2">
              <a:spcBef>
                <a:spcPct val="0"/>
              </a:spcBef>
              <a:buClr>
                <a:schemeClr val="tx1"/>
              </a:buClr>
              <a:buFont typeface="Arial" charset="0"/>
              <a:buChar char="•"/>
            </a:pPr>
            <a:r>
              <a:rPr lang="en-US" sz="1500" b="1" i="1" dirty="0" smtClean="0">
                <a:solidFill>
                  <a:srgbClr val="C00000"/>
                </a:solidFill>
              </a:rPr>
              <a:t>EWFD 6,400 ft.</a:t>
            </a:r>
            <a:r>
              <a:rPr lang="en-US" sz="1500" b="1" i="1" baseline="30000" dirty="0" smtClean="0">
                <a:solidFill>
                  <a:srgbClr val="C00000"/>
                </a:solidFill>
              </a:rPr>
              <a:t>2</a:t>
            </a:r>
            <a:r>
              <a:rPr lang="en-US" sz="1500" b="1" i="1" dirty="0" smtClean="0">
                <a:solidFill>
                  <a:srgbClr val="C00000"/>
                </a:solidFill>
              </a:rPr>
              <a:t> (594 m</a:t>
            </a:r>
            <a:r>
              <a:rPr lang="en-US" sz="1500" b="1" i="1" baseline="30000" dirty="0" smtClean="0">
                <a:solidFill>
                  <a:srgbClr val="C00000"/>
                </a:solidFill>
              </a:rPr>
              <a:t>2</a:t>
            </a:r>
            <a:r>
              <a:rPr lang="en-US" sz="1500" b="1" i="1" dirty="0" smtClean="0">
                <a:solidFill>
                  <a:srgbClr val="C00000"/>
                </a:solidFill>
              </a:rPr>
              <a:t>)</a:t>
            </a:r>
          </a:p>
          <a:p>
            <a:pPr lvl="2">
              <a:spcBef>
                <a:spcPct val="0"/>
              </a:spcBef>
              <a:buClr>
                <a:schemeClr val="tx1"/>
              </a:buClr>
              <a:buFont typeface="Arial" charset="0"/>
              <a:buChar char="•"/>
            </a:pPr>
            <a:r>
              <a:rPr lang="en-US" sz="1500" b="1" i="1" dirty="0" smtClean="0">
                <a:solidFill>
                  <a:srgbClr val="C00000"/>
                </a:solidFill>
              </a:rPr>
              <a:t>SFD  8,000 ft.</a:t>
            </a:r>
            <a:r>
              <a:rPr lang="en-US" sz="1500" b="1" i="1" baseline="30000" dirty="0" smtClean="0">
                <a:solidFill>
                  <a:srgbClr val="C00000"/>
                </a:solidFill>
              </a:rPr>
              <a:t>2</a:t>
            </a:r>
            <a:r>
              <a:rPr lang="en-US" sz="1500" b="1" i="1" dirty="0" smtClean="0">
                <a:solidFill>
                  <a:srgbClr val="C00000"/>
                </a:solidFill>
              </a:rPr>
              <a:t> (744 m</a:t>
            </a:r>
            <a:r>
              <a:rPr lang="en-US" sz="1500" b="1" i="1" baseline="30000" dirty="0" smtClean="0">
                <a:solidFill>
                  <a:srgbClr val="C00000"/>
                </a:solidFill>
              </a:rPr>
              <a:t>2</a:t>
            </a:r>
            <a:r>
              <a:rPr lang="en-US" sz="1500" b="1" i="1" dirty="0" smtClean="0">
                <a:solidFill>
                  <a:srgbClr val="C00000"/>
                </a:solidFill>
              </a:rPr>
              <a:t>)</a:t>
            </a:r>
            <a:endParaRPr lang="en-US" sz="1500" b="1" dirty="0" smtClean="0">
              <a:solidFill>
                <a:srgbClr val="A32638"/>
              </a:solidFill>
            </a:endParaRPr>
          </a:p>
          <a:p>
            <a:pPr lvl="1">
              <a:spcBef>
                <a:spcPct val="0"/>
              </a:spcBef>
              <a:buClr>
                <a:schemeClr val="tx1"/>
              </a:buClr>
              <a:buFont typeface="Arial" charset="0"/>
              <a:buChar char="•"/>
            </a:pPr>
            <a:r>
              <a:rPr lang="en-US" sz="1500" b="1" dirty="0" err="1" smtClean="0">
                <a:solidFill>
                  <a:srgbClr val="A32638"/>
                </a:solidFill>
              </a:rPr>
              <a:t>Comprimento</a:t>
            </a:r>
            <a:r>
              <a:rPr lang="en-US" sz="1500" b="1" dirty="0" smtClean="0">
                <a:solidFill>
                  <a:srgbClr val="A32638"/>
                </a:solidFill>
              </a:rPr>
              <a:t> </a:t>
            </a:r>
            <a:r>
              <a:rPr lang="en-US" sz="1500" b="1" dirty="0" err="1" smtClean="0">
                <a:solidFill>
                  <a:srgbClr val="A32638"/>
                </a:solidFill>
              </a:rPr>
              <a:t>máximo</a:t>
            </a:r>
            <a:r>
              <a:rPr lang="en-US" sz="1500" b="1" dirty="0" smtClean="0">
                <a:solidFill>
                  <a:srgbClr val="A32638"/>
                </a:solidFill>
              </a:rPr>
              <a:t> </a:t>
            </a:r>
            <a:r>
              <a:rPr lang="en-US" sz="1500" b="1" dirty="0" err="1" smtClean="0">
                <a:solidFill>
                  <a:srgbClr val="A32638"/>
                </a:solidFill>
              </a:rPr>
              <a:t>tubo</a:t>
            </a:r>
            <a:r>
              <a:rPr lang="en-US" sz="1500" b="1" dirty="0" smtClean="0">
                <a:solidFill>
                  <a:srgbClr val="A32638"/>
                </a:solidFill>
              </a:rPr>
              <a:t> </a:t>
            </a:r>
            <a:r>
              <a:rPr lang="en-US" sz="1500" b="1" dirty="0" err="1" smtClean="0">
                <a:solidFill>
                  <a:srgbClr val="A32638"/>
                </a:solidFill>
              </a:rPr>
              <a:t>único</a:t>
            </a:r>
            <a:r>
              <a:rPr lang="en-US" sz="1500" dirty="0" smtClean="0"/>
              <a:t> de 262 ft., (80 m) 40 </a:t>
            </a:r>
            <a:r>
              <a:rPr lang="en-US" sz="1500" dirty="0" err="1" smtClean="0"/>
              <a:t>furos</a:t>
            </a:r>
            <a:r>
              <a:rPr lang="en-US" sz="1500" dirty="0" smtClean="0"/>
              <a:t> de </a:t>
            </a:r>
            <a:r>
              <a:rPr lang="en-US" sz="1500" dirty="0" err="1" smtClean="0"/>
              <a:t>ar</a:t>
            </a:r>
            <a:endParaRPr lang="en-US" sz="1500" dirty="0" smtClean="0"/>
          </a:p>
          <a:p>
            <a:pPr lvl="1">
              <a:spcBef>
                <a:spcPct val="0"/>
              </a:spcBef>
              <a:buClr>
                <a:schemeClr val="tx1"/>
              </a:buClr>
              <a:buFont typeface="Arial" charset="0"/>
              <a:buChar char="•"/>
            </a:pPr>
            <a:r>
              <a:rPr lang="en-US" sz="1600" b="1" dirty="0" err="1" smtClean="0">
                <a:solidFill>
                  <a:srgbClr val="A32638"/>
                </a:solidFill>
              </a:rPr>
              <a:t>Tubo</a:t>
            </a:r>
            <a:r>
              <a:rPr lang="en-US" sz="1600" b="1" dirty="0" smtClean="0">
                <a:solidFill>
                  <a:srgbClr val="A32638"/>
                </a:solidFill>
              </a:rPr>
              <a:t> </a:t>
            </a:r>
            <a:r>
              <a:rPr lang="en-US" sz="1600" b="1" dirty="0" err="1" smtClean="0">
                <a:solidFill>
                  <a:srgbClr val="A32638"/>
                </a:solidFill>
              </a:rPr>
              <a:t>ramificado</a:t>
            </a:r>
            <a:r>
              <a:rPr lang="en-US" sz="1600" b="1" dirty="0" smtClean="0">
                <a:solidFill>
                  <a:srgbClr val="A32638"/>
                </a:solidFill>
              </a:rPr>
              <a:t> </a:t>
            </a:r>
            <a:r>
              <a:rPr lang="en-US" sz="1600" dirty="0" err="1" smtClean="0"/>
              <a:t>máximo</a:t>
            </a:r>
            <a:r>
              <a:rPr lang="en-US" sz="1600" dirty="0" smtClean="0"/>
              <a:t> </a:t>
            </a:r>
            <a:r>
              <a:rPr lang="en-US" sz="1600" dirty="0" err="1" smtClean="0"/>
              <a:t>comprimento</a:t>
            </a:r>
            <a:r>
              <a:rPr lang="en-US" sz="1600" dirty="0" smtClean="0"/>
              <a:t> de </a:t>
            </a:r>
            <a:r>
              <a:rPr lang="en-US" sz="1600" dirty="0" err="1" smtClean="0"/>
              <a:t>tubo</a:t>
            </a:r>
            <a:r>
              <a:rPr lang="en-US" sz="1600" dirty="0" smtClean="0"/>
              <a:t> é 328 ft. (100 m)</a:t>
            </a:r>
          </a:p>
          <a:p>
            <a:pPr lvl="1">
              <a:spcBef>
                <a:spcPct val="0"/>
              </a:spcBef>
              <a:buClr>
                <a:schemeClr val="tx1"/>
              </a:buClr>
              <a:buFont typeface="Arial" charset="0"/>
              <a:buChar char="•"/>
            </a:pPr>
            <a:r>
              <a:rPr lang="en-US" sz="1500" dirty="0" err="1" smtClean="0"/>
              <a:t>Somente</a:t>
            </a:r>
            <a:r>
              <a:rPr lang="en-US" sz="1500" dirty="0" smtClean="0"/>
              <a:t> </a:t>
            </a:r>
            <a:r>
              <a:rPr lang="en-US" sz="1500" b="1" dirty="0" smtClean="0">
                <a:solidFill>
                  <a:srgbClr val="A32638"/>
                </a:solidFill>
              </a:rPr>
              <a:t>1 </a:t>
            </a:r>
            <a:r>
              <a:rPr lang="en-US" sz="1500" b="1" dirty="0" err="1" smtClean="0">
                <a:solidFill>
                  <a:srgbClr val="A32638"/>
                </a:solidFill>
              </a:rPr>
              <a:t>ponto</a:t>
            </a:r>
            <a:r>
              <a:rPr lang="en-US" sz="1500" b="1" dirty="0" smtClean="0">
                <a:solidFill>
                  <a:srgbClr val="A32638"/>
                </a:solidFill>
              </a:rPr>
              <a:t> de </a:t>
            </a:r>
            <a:r>
              <a:rPr lang="en-US" sz="1500" b="1" dirty="0" err="1" smtClean="0">
                <a:solidFill>
                  <a:srgbClr val="A32638"/>
                </a:solidFill>
              </a:rPr>
              <a:t>entrada</a:t>
            </a:r>
            <a:r>
              <a:rPr lang="en-US" sz="1500" b="1" dirty="0" smtClean="0">
                <a:solidFill>
                  <a:srgbClr val="A32638"/>
                </a:solidFill>
              </a:rPr>
              <a:t> e 1 de </a:t>
            </a:r>
            <a:r>
              <a:rPr lang="en-US" sz="1500" b="1" dirty="0" err="1" smtClean="0">
                <a:solidFill>
                  <a:srgbClr val="A32638"/>
                </a:solidFill>
              </a:rPr>
              <a:t>retorno</a:t>
            </a:r>
            <a:r>
              <a:rPr lang="en-US" sz="1500" b="1" dirty="0" smtClean="0">
                <a:solidFill>
                  <a:srgbClr val="A32638"/>
                </a:solidFill>
              </a:rPr>
              <a:t> de </a:t>
            </a:r>
            <a:r>
              <a:rPr lang="en-US" sz="1500" b="1" dirty="0" err="1" smtClean="0">
                <a:solidFill>
                  <a:srgbClr val="A32638"/>
                </a:solidFill>
              </a:rPr>
              <a:t>ar</a:t>
            </a:r>
            <a:r>
              <a:rPr lang="en-US" sz="1500" dirty="0" smtClean="0"/>
              <a:t/>
            </a:r>
            <a:br>
              <a:rPr lang="en-US" sz="1500" dirty="0" smtClean="0"/>
            </a:br>
            <a:r>
              <a:rPr lang="en-US" sz="1500" dirty="0" err="1" smtClean="0"/>
              <a:t>são</a:t>
            </a:r>
            <a:r>
              <a:rPr lang="en-US" sz="1500" dirty="0" smtClean="0"/>
              <a:t> </a:t>
            </a:r>
            <a:r>
              <a:rPr lang="en-US" sz="1500" dirty="0" err="1" smtClean="0"/>
              <a:t>usados</a:t>
            </a:r>
            <a:r>
              <a:rPr lang="en-US" sz="1500" dirty="0" smtClean="0"/>
              <a:t> </a:t>
            </a:r>
            <a:r>
              <a:rPr lang="en-US" sz="1500" dirty="0" err="1" smtClean="0"/>
              <a:t>ao</a:t>
            </a:r>
            <a:r>
              <a:rPr lang="en-US" sz="1500" dirty="0" smtClean="0"/>
              <a:t> </a:t>
            </a:r>
            <a:r>
              <a:rPr lang="en-US" sz="1500" dirty="0" err="1" smtClean="0"/>
              <a:t>mesmo</a:t>
            </a:r>
            <a:r>
              <a:rPr lang="en-US" sz="1500" dirty="0" smtClean="0"/>
              <a:t> tempo</a:t>
            </a:r>
          </a:p>
          <a:p>
            <a:pPr lvl="1">
              <a:spcBef>
                <a:spcPct val="0"/>
              </a:spcBef>
              <a:buClr>
                <a:schemeClr val="tx1"/>
              </a:buClr>
              <a:buFont typeface="Arial" charset="0"/>
              <a:buChar char="•"/>
            </a:pPr>
            <a:r>
              <a:rPr lang="en-US" sz="1500" b="1" dirty="0" err="1" smtClean="0">
                <a:solidFill>
                  <a:srgbClr val="A32638"/>
                </a:solidFill>
              </a:rPr>
              <a:t>Sensores</a:t>
            </a:r>
            <a:r>
              <a:rPr lang="en-US" sz="1500" b="1" dirty="0" smtClean="0">
                <a:solidFill>
                  <a:srgbClr val="A32638"/>
                </a:solidFill>
              </a:rPr>
              <a:t> </a:t>
            </a:r>
            <a:r>
              <a:rPr lang="en-US" sz="1500" b="1" dirty="0" err="1" smtClean="0">
                <a:solidFill>
                  <a:srgbClr val="A32638"/>
                </a:solidFill>
              </a:rPr>
              <a:t>ultrasônicos</a:t>
            </a:r>
            <a:r>
              <a:rPr lang="en-US" sz="1500" b="1" dirty="0" smtClean="0">
                <a:solidFill>
                  <a:srgbClr val="A32638"/>
                </a:solidFill>
              </a:rPr>
              <a:t> </a:t>
            </a:r>
            <a:r>
              <a:rPr lang="en-US" sz="1500" dirty="0" err="1" smtClean="0"/>
              <a:t>para</a:t>
            </a:r>
            <a:r>
              <a:rPr lang="en-US" sz="1500" dirty="0" smtClean="0"/>
              <a:t> </a:t>
            </a:r>
            <a:r>
              <a:rPr lang="en-US" sz="1500" dirty="0" err="1" smtClean="0"/>
              <a:t>quebra</a:t>
            </a:r>
            <a:r>
              <a:rPr lang="en-US" sz="1500" dirty="0" smtClean="0"/>
              <a:t> </a:t>
            </a:r>
            <a:r>
              <a:rPr lang="en-US" sz="1500" dirty="0" err="1" smtClean="0"/>
              <a:t>ou</a:t>
            </a:r>
            <a:r>
              <a:rPr lang="en-US" sz="1500" dirty="0" smtClean="0"/>
              <a:t> </a:t>
            </a:r>
            <a:r>
              <a:rPr lang="en-US" sz="1500" dirty="0" err="1" smtClean="0"/>
              <a:t>bloqueio</a:t>
            </a:r>
            <a:r>
              <a:rPr lang="en-US" sz="1500" dirty="0" smtClean="0"/>
              <a:t> </a:t>
            </a:r>
            <a:r>
              <a:rPr lang="en-US" sz="1500" dirty="0" err="1" smtClean="0"/>
              <a:t>da</a:t>
            </a:r>
            <a:r>
              <a:rPr lang="en-US" sz="1500" dirty="0" smtClean="0"/>
              <a:t> </a:t>
            </a:r>
            <a:r>
              <a:rPr lang="en-US" sz="1500" dirty="0" err="1" smtClean="0"/>
              <a:t>tubulação</a:t>
            </a:r>
            <a:endParaRPr lang="en-US" sz="1500" dirty="0" smtClean="0"/>
          </a:p>
          <a:p>
            <a:pPr lvl="1">
              <a:spcBef>
                <a:spcPct val="0"/>
              </a:spcBef>
              <a:buClr>
                <a:schemeClr val="tx1"/>
              </a:buClr>
              <a:buFont typeface="Arial" charset="0"/>
              <a:buChar char="•"/>
            </a:pPr>
            <a:r>
              <a:rPr lang="en-US" sz="1500" b="1" dirty="0" err="1" smtClean="0">
                <a:solidFill>
                  <a:srgbClr val="A32638"/>
                </a:solidFill>
              </a:rPr>
              <a:t>Sensoreamento</a:t>
            </a:r>
            <a:r>
              <a:rPr lang="en-US" sz="1500" b="1" dirty="0" smtClean="0">
                <a:solidFill>
                  <a:srgbClr val="A32638"/>
                </a:solidFill>
              </a:rPr>
              <a:t> </a:t>
            </a:r>
            <a:r>
              <a:rPr lang="en-US" sz="1500" b="1" dirty="0" err="1" smtClean="0">
                <a:solidFill>
                  <a:srgbClr val="A32638"/>
                </a:solidFill>
              </a:rPr>
              <a:t>eletrônico</a:t>
            </a:r>
            <a:r>
              <a:rPr lang="en-US" sz="1500" b="1" dirty="0" smtClean="0">
                <a:solidFill>
                  <a:srgbClr val="A32638"/>
                </a:solidFill>
              </a:rPr>
              <a:t> </a:t>
            </a:r>
            <a:r>
              <a:rPr lang="en-US" sz="1500" dirty="0" err="1" smtClean="0"/>
              <a:t>para</a:t>
            </a:r>
            <a:r>
              <a:rPr lang="en-US" sz="1500" dirty="0" smtClean="0"/>
              <a:t> </a:t>
            </a:r>
            <a:r>
              <a:rPr lang="en-US" sz="1500" dirty="0" err="1" smtClean="0"/>
              <a:t>fluxo</a:t>
            </a:r>
            <a:r>
              <a:rPr lang="en-US" sz="1500" dirty="0" smtClean="0"/>
              <a:t> </a:t>
            </a:r>
            <a:r>
              <a:rPr lang="en-US" sz="1500" dirty="0" err="1" smtClean="0"/>
              <a:t>através</a:t>
            </a:r>
            <a:r>
              <a:rPr lang="en-US" sz="1500" dirty="0" smtClean="0"/>
              <a:t> do </a:t>
            </a:r>
            <a:r>
              <a:rPr lang="en-US" sz="1500" dirty="0" err="1" smtClean="0"/>
              <a:t>filtro</a:t>
            </a:r>
            <a:r>
              <a:rPr lang="en-US" sz="1500" dirty="0" smtClean="0"/>
              <a:t> e </a:t>
            </a:r>
            <a:r>
              <a:rPr lang="en-US" sz="1500" dirty="0" err="1" smtClean="0"/>
              <a:t>câmara</a:t>
            </a:r>
            <a:r>
              <a:rPr lang="en-US" sz="1500" dirty="0" smtClean="0"/>
              <a:t> de </a:t>
            </a:r>
            <a:r>
              <a:rPr lang="en-US" sz="1500" dirty="0" err="1" smtClean="0"/>
              <a:t>detecção</a:t>
            </a:r>
            <a:endParaRPr lang="en-US" sz="1500" dirty="0" smtClean="0"/>
          </a:p>
          <a:p>
            <a:pPr lvl="1">
              <a:spcBef>
                <a:spcPct val="0"/>
              </a:spcBef>
              <a:buFont typeface="Arial" charset="0"/>
              <a:buChar char="•"/>
            </a:pPr>
            <a:endParaRPr lang="en-US" sz="1500" dirty="0" smtClean="0"/>
          </a:p>
        </p:txBody>
      </p:sp>
      <p:sp>
        <p:nvSpPr>
          <p:cNvPr id="99331" name="Title 3"/>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8100 </a:t>
            </a:r>
            <a:r>
              <a:rPr lang="en-US" dirty="0" err="1" smtClean="0"/>
              <a:t>Rede</a:t>
            </a:r>
            <a:r>
              <a:rPr lang="en-US" dirty="0" smtClean="0"/>
              <a:t> de </a:t>
            </a:r>
            <a:r>
              <a:rPr lang="en-US" dirty="0" err="1" smtClean="0"/>
              <a:t>Tubulação</a:t>
            </a:r>
            <a:endParaRPr lang="en-US"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3_Specs.png"/>
          <p:cNvPicPr>
            <a:picLocks noChangeAspect="1"/>
          </p:cNvPicPr>
          <p:nvPr/>
        </p:nvPicPr>
        <p:blipFill>
          <a:blip r:embed="rId3" cstate="print"/>
          <a:srcRect r="6000"/>
          <a:stretch>
            <a:fillRect/>
          </a:stretch>
        </p:blipFill>
        <p:spPr>
          <a:xfrm>
            <a:off x="534155" y="283"/>
            <a:ext cx="8594418" cy="6857434"/>
          </a:xfrm>
          <a:prstGeom prst="rect">
            <a:avLst/>
          </a:prstGeom>
        </p:spPr>
      </p:pic>
      <p:sp>
        <p:nvSpPr>
          <p:cNvPr id="44034" name="Text Placeholder 5"/>
          <p:cNvSpPr>
            <a:spLocks noGrp="1"/>
          </p:cNvSpPr>
          <p:nvPr>
            <p:ph type="body" sz="quarter" idx="10"/>
          </p:nvPr>
        </p:nvSpPr>
        <p:spPr bwMode="auto">
          <a:xfrm>
            <a:off x="609600" y="1600200"/>
            <a:ext cx="5715000" cy="41148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1600" b="1" dirty="0" err="1" smtClean="0">
                <a:solidFill>
                  <a:srgbClr val="A32638"/>
                </a:solidFill>
              </a:rPr>
              <a:t>Requerimentos</a:t>
            </a:r>
            <a:r>
              <a:rPr lang="en-US" sz="1600" b="1" dirty="0" smtClean="0">
                <a:solidFill>
                  <a:srgbClr val="A32638"/>
                </a:solidFill>
              </a:rPr>
              <a:t> de </a:t>
            </a:r>
            <a:r>
              <a:rPr lang="en-US" sz="1600" b="1" dirty="0" err="1" smtClean="0">
                <a:solidFill>
                  <a:srgbClr val="A32638"/>
                </a:solidFill>
              </a:rPr>
              <a:t>Alimentação</a:t>
            </a:r>
            <a:r>
              <a:rPr lang="en-US" sz="1600" b="1" dirty="0" smtClean="0">
                <a:solidFill>
                  <a:srgbClr val="A32638"/>
                </a:solidFill>
              </a:rPr>
              <a:t>: </a:t>
            </a:r>
            <a:r>
              <a:rPr lang="en-US" sz="1600" dirty="0" smtClean="0"/>
              <a:t>18-30 VDC</a:t>
            </a:r>
          </a:p>
          <a:p>
            <a:pPr lvl="1">
              <a:spcBef>
                <a:spcPct val="0"/>
              </a:spcBef>
              <a:buClr>
                <a:schemeClr val="tx1"/>
              </a:buClr>
              <a:buFont typeface="Arial" charset="0"/>
              <a:buChar char="•"/>
            </a:pPr>
            <a:r>
              <a:rPr lang="en-US" sz="1600" b="1" dirty="0" err="1" smtClean="0">
                <a:solidFill>
                  <a:srgbClr val="A32638"/>
                </a:solidFill>
              </a:rPr>
              <a:t>Corrente</a:t>
            </a:r>
            <a:r>
              <a:rPr lang="en-US" sz="1600" b="1" dirty="0" smtClean="0">
                <a:solidFill>
                  <a:srgbClr val="A32638"/>
                </a:solidFill>
              </a:rPr>
              <a:t> de </a:t>
            </a:r>
            <a:r>
              <a:rPr lang="en-US" sz="1600" b="1" dirty="0" err="1" smtClean="0">
                <a:solidFill>
                  <a:srgbClr val="A32638"/>
                </a:solidFill>
              </a:rPr>
              <a:t>Operação</a:t>
            </a:r>
            <a:r>
              <a:rPr lang="en-US" sz="1600" b="1" dirty="0" smtClean="0">
                <a:solidFill>
                  <a:srgbClr val="A32638"/>
                </a:solidFill>
              </a:rPr>
              <a:t> </a:t>
            </a:r>
            <a:r>
              <a:rPr lang="en-US" sz="1600" b="1" dirty="0" err="1" smtClean="0">
                <a:solidFill>
                  <a:srgbClr val="A32638"/>
                </a:solidFill>
              </a:rPr>
              <a:t>média</a:t>
            </a:r>
            <a:r>
              <a:rPr lang="en-US" sz="1600" b="1" dirty="0" smtClean="0">
                <a:solidFill>
                  <a:srgbClr val="A32638"/>
                </a:solidFill>
              </a:rPr>
              <a:t>: </a:t>
            </a:r>
            <a:r>
              <a:rPr lang="en-US" sz="1600" dirty="0" smtClean="0"/>
              <a:t>500 </a:t>
            </a:r>
            <a:r>
              <a:rPr lang="en-US" sz="1600" dirty="0" err="1" smtClean="0"/>
              <a:t>mA</a:t>
            </a:r>
            <a:endParaRPr lang="en-US" sz="1600" dirty="0" smtClean="0"/>
          </a:p>
          <a:p>
            <a:pPr lvl="1">
              <a:spcBef>
                <a:spcPct val="0"/>
              </a:spcBef>
              <a:buClr>
                <a:schemeClr val="tx1"/>
              </a:buClr>
              <a:buFont typeface="Arial" charset="0"/>
              <a:buChar char="•"/>
            </a:pPr>
            <a:r>
              <a:rPr lang="en-US" sz="1600" b="1" dirty="0" err="1" smtClean="0">
                <a:solidFill>
                  <a:srgbClr val="A32638"/>
                </a:solidFill>
              </a:rPr>
              <a:t>Corrente</a:t>
            </a:r>
            <a:r>
              <a:rPr lang="en-US" sz="1600" b="1" dirty="0" smtClean="0">
                <a:solidFill>
                  <a:srgbClr val="A32638"/>
                </a:solidFill>
              </a:rPr>
              <a:t> de </a:t>
            </a:r>
            <a:r>
              <a:rPr lang="en-US" sz="1600" b="1" dirty="0" err="1" smtClean="0">
                <a:solidFill>
                  <a:srgbClr val="A32638"/>
                </a:solidFill>
              </a:rPr>
              <a:t>alarme</a:t>
            </a:r>
            <a:r>
              <a:rPr lang="en-US" sz="1600" b="1" dirty="0" smtClean="0">
                <a:solidFill>
                  <a:srgbClr val="A32638"/>
                </a:solidFill>
              </a:rPr>
              <a:t>: </a:t>
            </a:r>
            <a:r>
              <a:rPr lang="en-US" sz="1600" dirty="0" smtClean="0"/>
              <a:t>650 </a:t>
            </a:r>
            <a:r>
              <a:rPr lang="en-US" sz="1600" dirty="0" err="1" smtClean="0"/>
              <a:t>mA</a:t>
            </a:r>
            <a:endParaRPr lang="en-US" sz="1600" dirty="0" smtClean="0"/>
          </a:p>
          <a:p>
            <a:pPr lvl="1">
              <a:spcBef>
                <a:spcPct val="0"/>
              </a:spcBef>
              <a:buClr>
                <a:schemeClr val="tx1"/>
              </a:buClr>
              <a:buFont typeface="Arial" charset="0"/>
              <a:buChar char="•"/>
            </a:pPr>
            <a:r>
              <a:rPr lang="en-US" sz="1600" b="1" dirty="0" err="1" smtClean="0">
                <a:solidFill>
                  <a:srgbClr val="A32638"/>
                </a:solidFill>
              </a:rPr>
              <a:t>Temperatura</a:t>
            </a:r>
            <a:r>
              <a:rPr lang="en-US" sz="1600" b="1" dirty="0" smtClean="0">
                <a:solidFill>
                  <a:srgbClr val="A32638"/>
                </a:solidFill>
              </a:rPr>
              <a:t> de </a:t>
            </a:r>
            <a:r>
              <a:rPr lang="en-US" sz="1600" b="1" dirty="0" err="1" smtClean="0">
                <a:solidFill>
                  <a:srgbClr val="A32638"/>
                </a:solidFill>
              </a:rPr>
              <a:t>Operação</a:t>
            </a:r>
            <a:r>
              <a:rPr lang="en-US" sz="1600" b="1" dirty="0" smtClean="0">
                <a:solidFill>
                  <a:srgbClr val="A32638"/>
                </a:solidFill>
              </a:rPr>
              <a:t>: </a:t>
            </a:r>
            <a:r>
              <a:rPr lang="en-US" sz="1600" dirty="0" smtClean="0"/>
              <a:t>32 a 100°F  (0°C a 38°C )</a:t>
            </a:r>
          </a:p>
          <a:p>
            <a:pPr lvl="1">
              <a:spcBef>
                <a:spcPct val="0"/>
              </a:spcBef>
              <a:buClr>
                <a:schemeClr val="tx1"/>
              </a:buClr>
              <a:buFont typeface="Arial" charset="0"/>
              <a:buChar char="•"/>
            </a:pPr>
            <a:r>
              <a:rPr lang="en-US" sz="1600" b="1" dirty="0" err="1" smtClean="0">
                <a:solidFill>
                  <a:srgbClr val="A32638"/>
                </a:solidFill>
              </a:rPr>
              <a:t>Temperatura</a:t>
            </a:r>
            <a:r>
              <a:rPr lang="en-US" sz="1600" b="1" dirty="0" smtClean="0">
                <a:solidFill>
                  <a:srgbClr val="A32638"/>
                </a:solidFill>
              </a:rPr>
              <a:t> do </a:t>
            </a:r>
            <a:r>
              <a:rPr lang="en-US" sz="1600" b="1" dirty="0" err="1" smtClean="0">
                <a:solidFill>
                  <a:srgbClr val="A32638"/>
                </a:solidFill>
              </a:rPr>
              <a:t>ar</a:t>
            </a:r>
            <a:r>
              <a:rPr lang="en-US" sz="1600" b="1" dirty="0" smtClean="0">
                <a:solidFill>
                  <a:srgbClr val="A32638"/>
                </a:solidFill>
              </a:rPr>
              <a:t> </a:t>
            </a:r>
            <a:r>
              <a:rPr lang="en-US" sz="1600" b="1" dirty="0" err="1" smtClean="0">
                <a:solidFill>
                  <a:srgbClr val="A32638"/>
                </a:solidFill>
              </a:rPr>
              <a:t>amostrado</a:t>
            </a:r>
            <a:r>
              <a:rPr lang="en-US" sz="1600" b="1" dirty="0" smtClean="0">
                <a:solidFill>
                  <a:srgbClr val="A32638"/>
                </a:solidFill>
              </a:rPr>
              <a:t>: </a:t>
            </a:r>
            <a:r>
              <a:rPr lang="en-US" sz="1600" dirty="0" smtClean="0"/>
              <a:t>-4 a 140°F  (-20°C a 60°C)</a:t>
            </a:r>
          </a:p>
          <a:p>
            <a:pPr lvl="1" eaLnBrk="1" hangingPunct="1">
              <a:spcBef>
                <a:spcPct val="0"/>
              </a:spcBef>
              <a:buClr>
                <a:schemeClr val="tx1"/>
              </a:buClr>
              <a:buFont typeface="Arial" charset="0"/>
              <a:buChar char="•"/>
            </a:pPr>
            <a:r>
              <a:rPr lang="en-US" sz="1600" b="1" dirty="0" err="1" smtClean="0">
                <a:solidFill>
                  <a:srgbClr val="A32638"/>
                </a:solidFill>
              </a:rPr>
              <a:t>Umidade</a:t>
            </a:r>
            <a:r>
              <a:rPr lang="en-US" sz="1600" b="1" dirty="0" smtClean="0">
                <a:solidFill>
                  <a:srgbClr val="A32638"/>
                </a:solidFill>
              </a:rPr>
              <a:t> (</a:t>
            </a:r>
            <a:r>
              <a:rPr lang="en-US" sz="1600" b="1" dirty="0" err="1" smtClean="0">
                <a:solidFill>
                  <a:srgbClr val="A32638"/>
                </a:solidFill>
              </a:rPr>
              <a:t>sem-condensação</a:t>
            </a:r>
            <a:r>
              <a:rPr lang="en-US" sz="1600" b="1" dirty="0" smtClean="0">
                <a:solidFill>
                  <a:srgbClr val="A32638"/>
                </a:solidFill>
              </a:rPr>
              <a:t>): </a:t>
            </a:r>
            <a:r>
              <a:rPr lang="en-US" sz="1600" dirty="0" smtClean="0"/>
              <a:t>10 a 95% </a:t>
            </a:r>
          </a:p>
          <a:p>
            <a:pPr lvl="1">
              <a:spcBef>
                <a:spcPct val="0"/>
              </a:spcBef>
              <a:buClr>
                <a:schemeClr val="tx1"/>
              </a:buClr>
              <a:buFont typeface="Arial" charset="0"/>
              <a:buChar char="•"/>
            </a:pPr>
            <a:r>
              <a:rPr lang="en-US" sz="1600" b="1" dirty="0" err="1" smtClean="0">
                <a:solidFill>
                  <a:srgbClr val="A32638"/>
                </a:solidFill>
              </a:rPr>
              <a:t>Sensibilidade</a:t>
            </a:r>
            <a:r>
              <a:rPr lang="en-US" sz="1600" b="1" dirty="0" smtClean="0">
                <a:solidFill>
                  <a:srgbClr val="A32638"/>
                </a:solidFill>
              </a:rPr>
              <a:t> a </a:t>
            </a:r>
            <a:r>
              <a:rPr lang="en-US" sz="1600" b="1" dirty="0" err="1" smtClean="0">
                <a:solidFill>
                  <a:srgbClr val="A32638"/>
                </a:solidFill>
              </a:rPr>
              <a:t>fumaça</a:t>
            </a:r>
            <a:r>
              <a:rPr lang="en-US" sz="1600" b="1" dirty="0" smtClean="0">
                <a:solidFill>
                  <a:srgbClr val="A32638"/>
                </a:solidFill>
              </a:rPr>
              <a:t>: </a:t>
            </a:r>
            <a:r>
              <a:rPr lang="en-US" sz="1600" dirty="0" smtClean="0"/>
              <a:t>0.00046%/ft  (0.0015%/m )</a:t>
            </a:r>
          </a:p>
          <a:p>
            <a:pPr lvl="1">
              <a:spcBef>
                <a:spcPct val="0"/>
              </a:spcBef>
              <a:buClr>
                <a:schemeClr val="tx1"/>
              </a:buClr>
              <a:buFont typeface="Arial" charset="0"/>
              <a:buChar char="•"/>
            </a:pPr>
            <a:r>
              <a:rPr lang="en-US" sz="1600" b="1" dirty="0" err="1" smtClean="0">
                <a:solidFill>
                  <a:srgbClr val="A32638"/>
                </a:solidFill>
              </a:rPr>
              <a:t>Área</a:t>
            </a:r>
            <a:r>
              <a:rPr lang="en-US" sz="1600" b="1" dirty="0" smtClean="0">
                <a:solidFill>
                  <a:srgbClr val="A32638"/>
                </a:solidFill>
              </a:rPr>
              <a:t> de </a:t>
            </a:r>
            <a:r>
              <a:rPr lang="en-US" sz="1600" b="1" dirty="0" err="1" smtClean="0">
                <a:solidFill>
                  <a:srgbClr val="A32638"/>
                </a:solidFill>
              </a:rPr>
              <a:t>cobertura</a:t>
            </a:r>
            <a:r>
              <a:rPr lang="en-US" sz="1600" b="1" dirty="0" smtClean="0">
                <a:solidFill>
                  <a:srgbClr val="A32638"/>
                </a:solidFill>
              </a:rPr>
              <a:t>: </a:t>
            </a:r>
            <a:r>
              <a:rPr lang="en-US" sz="1600" dirty="0" smtClean="0"/>
              <a:t>8,000 ft.</a:t>
            </a:r>
            <a:r>
              <a:rPr lang="en-US" sz="1600" baseline="30000" dirty="0" smtClean="0"/>
              <a:t>2</a:t>
            </a:r>
            <a:r>
              <a:rPr lang="en-US" sz="1600" dirty="0" smtClean="0"/>
              <a:t> (743 m</a:t>
            </a:r>
            <a:r>
              <a:rPr lang="en-US" sz="1600" baseline="30000" dirty="0" smtClean="0"/>
              <a:t>2</a:t>
            </a:r>
            <a:r>
              <a:rPr lang="en-US" sz="1600" dirty="0" smtClean="0"/>
              <a:t>)</a:t>
            </a:r>
          </a:p>
          <a:p>
            <a:pPr lvl="1">
              <a:spcBef>
                <a:spcPct val="0"/>
              </a:spcBef>
              <a:buClr>
                <a:schemeClr val="tx1"/>
              </a:buClr>
              <a:buFont typeface="Arial" charset="0"/>
              <a:buChar char="•"/>
            </a:pPr>
            <a:r>
              <a:rPr lang="en-US" sz="1600" b="1" dirty="0" err="1" smtClean="0">
                <a:solidFill>
                  <a:srgbClr val="A32638"/>
                </a:solidFill>
              </a:rPr>
              <a:t>Movimento</a:t>
            </a:r>
            <a:r>
              <a:rPr lang="en-US" sz="1600" b="1" dirty="0" smtClean="0">
                <a:solidFill>
                  <a:srgbClr val="A32638"/>
                </a:solidFill>
              </a:rPr>
              <a:t> de </a:t>
            </a:r>
            <a:r>
              <a:rPr lang="en-US" sz="1600" b="1" dirty="0" err="1" smtClean="0">
                <a:solidFill>
                  <a:srgbClr val="A32638"/>
                </a:solidFill>
              </a:rPr>
              <a:t>Ar</a:t>
            </a:r>
            <a:r>
              <a:rPr lang="en-US" sz="1600" b="1" dirty="0" smtClean="0">
                <a:solidFill>
                  <a:srgbClr val="A32638"/>
                </a:solidFill>
              </a:rPr>
              <a:t>: </a:t>
            </a:r>
            <a:r>
              <a:rPr lang="en-US" sz="1600" dirty="0" smtClean="0"/>
              <a:t>0-4,000 ft./min (0-1,219.2 m./min)</a:t>
            </a:r>
          </a:p>
          <a:p>
            <a:pPr lvl="1">
              <a:spcBef>
                <a:spcPct val="0"/>
              </a:spcBef>
              <a:buClr>
                <a:schemeClr val="tx1"/>
              </a:buClr>
              <a:buFont typeface="Arial" charset="0"/>
              <a:buChar char="•"/>
            </a:pPr>
            <a:r>
              <a:rPr lang="en-US" sz="1600" b="1" dirty="0" err="1" smtClean="0">
                <a:solidFill>
                  <a:srgbClr val="A32638"/>
                </a:solidFill>
              </a:rPr>
              <a:t>Fonte</a:t>
            </a:r>
            <a:r>
              <a:rPr lang="en-US" sz="1600" b="1" dirty="0" smtClean="0">
                <a:solidFill>
                  <a:srgbClr val="A32638"/>
                </a:solidFill>
              </a:rPr>
              <a:t> de </a:t>
            </a:r>
            <a:r>
              <a:rPr lang="en-US" sz="1600" b="1" dirty="0" err="1" smtClean="0">
                <a:solidFill>
                  <a:srgbClr val="A32638"/>
                </a:solidFill>
              </a:rPr>
              <a:t>Alimentação</a:t>
            </a:r>
            <a:r>
              <a:rPr lang="en-US" sz="1600" b="1" dirty="0" smtClean="0">
                <a:solidFill>
                  <a:srgbClr val="A32638"/>
                </a:solidFill>
              </a:rPr>
              <a:t>:</a:t>
            </a:r>
            <a:r>
              <a:rPr lang="en-US" sz="1600" dirty="0" smtClean="0"/>
              <a:t> </a:t>
            </a:r>
            <a:r>
              <a:rPr lang="en-US" sz="1600" dirty="0" err="1" smtClean="0"/>
              <a:t>qualquer</a:t>
            </a:r>
            <a:r>
              <a:rPr lang="en-US" sz="1600" dirty="0" smtClean="0"/>
              <a:t> </a:t>
            </a:r>
            <a:r>
              <a:rPr lang="en-US" sz="1600" dirty="0" err="1" smtClean="0"/>
              <a:t>fonte</a:t>
            </a:r>
            <a:r>
              <a:rPr lang="en-US" sz="1600" dirty="0" smtClean="0"/>
              <a:t> de </a:t>
            </a:r>
            <a:r>
              <a:rPr lang="en-US" sz="1600" dirty="0" err="1" smtClean="0"/>
              <a:t>alimentação</a:t>
            </a:r>
            <a:r>
              <a:rPr lang="en-US" sz="1600" dirty="0" smtClean="0"/>
              <a:t> </a:t>
            </a:r>
            <a:r>
              <a:rPr lang="en-US" sz="1600" dirty="0" err="1" smtClean="0"/>
              <a:t>listada</a:t>
            </a:r>
            <a:r>
              <a:rPr lang="en-US" sz="1600" dirty="0" smtClean="0"/>
              <a:t> </a:t>
            </a:r>
            <a:r>
              <a:rPr lang="en-US" sz="1600" dirty="0" err="1" smtClean="0"/>
              <a:t>para</a:t>
            </a:r>
            <a:r>
              <a:rPr lang="en-US" sz="1600" dirty="0" smtClean="0"/>
              <a:t> </a:t>
            </a:r>
            <a:r>
              <a:rPr lang="en-US" sz="1600" dirty="0" err="1" smtClean="0"/>
              <a:t>uso</a:t>
            </a:r>
            <a:r>
              <a:rPr lang="en-US" sz="1600" dirty="0" smtClean="0"/>
              <a:t> </a:t>
            </a:r>
            <a:r>
              <a:rPr lang="en-US" sz="1600" dirty="0" err="1" smtClean="0"/>
              <a:t>em</a:t>
            </a:r>
            <a:r>
              <a:rPr lang="en-US" sz="1600" dirty="0" smtClean="0"/>
              <a:t> </a:t>
            </a:r>
            <a:r>
              <a:rPr lang="en-US" sz="1600" dirty="0" err="1" smtClean="0"/>
              <a:t>aplicações</a:t>
            </a:r>
            <a:r>
              <a:rPr lang="en-US" sz="1600" dirty="0" smtClean="0"/>
              <a:t> de </a:t>
            </a:r>
            <a:r>
              <a:rPr lang="en-US" sz="1600" dirty="0" err="1" smtClean="0"/>
              <a:t>proteção</a:t>
            </a:r>
            <a:r>
              <a:rPr lang="en-US" sz="1600" dirty="0" smtClean="0"/>
              <a:t> contra </a:t>
            </a:r>
            <a:r>
              <a:rPr lang="en-US" sz="1600" dirty="0" err="1" smtClean="0"/>
              <a:t>incêndio</a:t>
            </a:r>
            <a:r>
              <a:rPr lang="en-US" sz="1600" dirty="0" smtClean="0"/>
              <a:t> (ex. AL300ULXJ)</a:t>
            </a:r>
          </a:p>
          <a:p>
            <a:pPr lvl="1">
              <a:spcBef>
                <a:spcPct val="0"/>
              </a:spcBef>
              <a:buClr>
                <a:schemeClr val="tx1"/>
              </a:buClr>
              <a:buNone/>
            </a:pPr>
            <a:endParaRPr lang="en-US" sz="1600" dirty="0" smtClean="0"/>
          </a:p>
          <a:p>
            <a:pPr lvl="1" eaLnBrk="1" hangingPunct="1">
              <a:spcBef>
                <a:spcPct val="0"/>
              </a:spcBef>
              <a:buFont typeface="Arial" charset="0"/>
              <a:buChar char="•"/>
            </a:pPr>
            <a:endParaRPr lang="en-US" sz="1600" dirty="0" smtClean="0"/>
          </a:p>
        </p:txBody>
      </p:sp>
      <p:sp>
        <p:nvSpPr>
          <p:cNvPr id="7" name="Title 5"/>
          <p:cNvSpPr>
            <a:spLocks noGrp="1"/>
          </p:cNvSpPr>
          <p:nvPr>
            <p:ph type="title"/>
          </p:nvPr>
        </p:nvSpPr>
        <p:spPr>
          <a:xfrm>
            <a:off x="-990600" y="685800"/>
            <a:ext cx="9220200" cy="411162"/>
          </a:xfrm>
        </p:spPr>
        <p:txBody>
          <a:bodyPr/>
          <a:lstStyle/>
          <a:p>
            <a:r>
              <a:rPr lang="en-US" dirty="0" smtClean="0"/>
              <a:t>		FAAST </a:t>
            </a:r>
            <a:r>
              <a:rPr lang="en-US" dirty="0" err="1" smtClean="0"/>
              <a:t>Especificações</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276600" y="2667000"/>
            <a:ext cx="914400" cy="457200"/>
          </a:xfrm>
        </p:spPr>
        <p:txBody>
          <a:bodyPr/>
          <a:lstStyle/>
          <a:p>
            <a:r>
              <a:rPr lang="en-US" sz="4800" dirty="0" smtClean="0">
                <a:solidFill>
                  <a:srgbClr val="C00000"/>
                </a:solidFill>
              </a:rPr>
              <a:t>XT</a:t>
            </a:r>
            <a:endParaRPr lang="en-US" sz="4800" dirty="0">
              <a:solidFill>
                <a:srgbClr val="C00000"/>
              </a:solidFill>
            </a:endParaRPr>
          </a:p>
        </p:txBody>
      </p:sp>
      <p:pic>
        <p:nvPicPr>
          <p:cNvPr id="7" name="Picture 6" descr="FAAST_redBlack.png"/>
          <p:cNvPicPr>
            <a:picLocks noChangeAspect="1"/>
          </p:cNvPicPr>
          <p:nvPr/>
        </p:nvPicPr>
        <p:blipFill>
          <a:blip r:embed="rId2" cstate="print"/>
          <a:stretch>
            <a:fillRect/>
          </a:stretch>
        </p:blipFill>
        <p:spPr>
          <a:xfrm>
            <a:off x="609600" y="2667000"/>
            <a:ext cx="2544338" cy="593283"/>
          </a:xfrm>
          <a:prstGeom prst="rect">
            <a:avLst/>
          </a:prstGeom>
        </p:spPr>
      </p:pic>
      <p:pic>
        <p:nvPicPr>
          <p:cNvPr id="8" name="Picture 7" descr="36_FAAST_XT_Left.png"/>
          <p:cNvPicPr>
            <a:picLocks noChangeAspect="1"/>
          </p:cNvPicPr>
          <p:nvPr/>
        </p:nvPicPr>
        <p:blipFill>
          <a:blip r:embed="rId3" cstate="print"/>
          <a:stretch>
            <a:fillRect/>
          </a:stretch>
        </p:blipFill>
        <p:spPr>
          <a:xfrm>
            <a:off x="0" y="0"/>
            <a:ext cx="9143245" cy="6857434"/>
          </a:xfrm>
          <a:prstGeom prst="rect">
            <a:avLst/>
          </a:prstGeom>
        </p:spPr>
      </p:pic>
      <p:sp>
        <p:nvSpPr>
          <p:cNvPr id="5" name="Text Placeholder 4"/>
          <p:cNvSpPr>
            <a:spLocks noGrp="1"/>
          </p:cNvSpPr>
          <p:nvPr>
            <p:ph type="body" sz="quarter" idx="10"/>
          </p:nvPr>
        </p:nvSpPr>
        <p:spPr bwMode="auto">
          <a:xfrm>
            <a:off x="609600" y="3352800"/>
            <a:ext cx="2895600" cy="9144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sz="2000" dirty="0" smtClean="0"/>
              <a:t>9400X</a:t>
            </a:r>
          </a:p>
        </p:txBody>
      </p:sp>
    </p:spTree>
  </p:cSld>
  <p:clrMapOvr>
    <a:masterClrMapping/>
  </p:clrMapOvr>
  <p:transition advClick="0" advTm="7000"/>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36_FAAST_XT_Left.png"/>
          <p:cNvPicPr>
            <a:picLocks noChangeAspect="1"/>
          </p:cNvPicPr>
          <p:nvPr/>
        </p:nvPicPr>
        <p:blipFill>
          <a:blip r:embed="rId2" cstate="print"/>
          <a:stretch>
            <a:fillRect/>
          </a:stretch>
        </p:blipFill>
        <p:spPr>
          <a:xfrm>
            <a:off x="152400" y="0"/>
            <a:ext cx="9143245" cy="6857434"/>
          </a:xfrm>
          <a:prstGeom prst="rect">
            <a:avLst/>
          </a:prstGeom>
        </p:spPr>
      </p:pic>
      <p:sp>
        <p:nvSpPr>
          <p:cNvPr id="6" name="Title 5"/>
          <p:cNvSpPr>
            <a:spLocks noGrp="1"/>
          </p:cNvSpPr>
          <p:nvPr>
            <p:ph type="title"/>
          </p:nvPr>
        </p:nvSpPr>
        <p:spPr/>
        <p:txBody>
          <a:bodyPr lIns="64008" tIns="32004" rIns="64008" bIns="32004"/>
          <a:lstStyle/>
          <a:p>
            <a:r>
              <a:rPr lang="en-US" dirty="0"/>
              <a:t>		</a:t>
            </a:r>
            <a:r>
              <a:rPr lang="en-US" dirty="0" err="1" smtClean="0"/>
              <a:t>Introduzindo</a:t>
            </a:r>
            <a:r>
              <a:rPr lang="en-US" dirty="0" smtClean="0"/>
              <a:t> </a:t>
            </a:r>
            <a:r>
              <a:rPr lang="en-US" dirty="0"/>
              <a:t>FAAST XT</a:t>
            </a:r>
            <a:br>
              <a:rPr lang="en-US" dirty="0"/>
            </a:br>
            <a:endParaRPr lang="en-US" dirty="0"/>
          </a:p>
        </p:txBody>
      </p:sp>
      <p:sp>
        <p:nvSpPr>
          <p:cNvPr id="15" name="TextBox 14"/>
          <p:cNvSpPr txBox="1"/>
          <p:nvPr/>
        </p:nvSpPr>
        <p:spPr>
          <a:xfrm>
            <a:off x="304800" y="1219200"/>
            <a:ext cx="5181600" cy="4612030"/>
          </a:xfrm>
          <a:prstGeom prst="rect">
            <a:avLst/>
          </a:prstGeom>
          <a:noFill/>
        </p:spPr>
        <p:txBody>
          <a:bodyPr wrap="square" lIns="64005" tIns="32003" rIns="64005" bIns="32003" rtlCol="0">
            <a:spAutoFit/>
          </a:bodyPr>
          <a:lstStyle/>
          <a:p>
            <a:pPr>
              <a:buFont typeface="Arial" pitchFamily="34" charset="0"/>
              <a:buChar char="•"/>
            </a:pPr>
            <a:r>
              <a:rPr lang="en-US" sz="1650" dirty="0" err="1" smtClean="0">
                <a:latin typeface="Helvetica" pitchFamily="34" charset="0"/>
                <a:cs typeface="Helvetica" pitchFamily="34" charset="0"/>
              </a:rPr>
              <a:t>Usa</a:t>
            </a:r>
            <a:r>
              <a:rPr lang="en-US" sz="1650" dirty="0" smtClean="0">
                <a:latin typeface="Helvetica" pitchFamily="34" charset="0"/>
                <a:cs typeface="Helvetica" pitchFamily="34" charset="0"/>
              </a:rPr>
              <a:t> a </a:t>
            </a:r>
            <a:r>
              <a:rPr lang="en-US" sz="1650" dirty="0" err="1" smtClean="0">
                <a:latin typeface="Helvetica" pitchFamily="34" charset="0"/>
                <a:cs typeface="Helvetica" pitchFamily="34" charset="0"/>
              </a:rPr>
              <a:t>mesma</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rejeição</a:t>
            </a:r>
            <a:r>
              <a:rPr lang="en-US" sz="1650" dirty="0" smtClean="0">
                <a:latin typeface="Helvetica" pitchFamily="34" charset="0"/>
                <a:cs typeface="Helvetica" pitchFamily="34" charset="0"/>
              </a:rPr>
              <a:t> a </a:t>
            </a:r>
            <a:r>
              <a:rPr lang="en-US" sz="1650" dirty="0" err="1" smtClean="0">
                <a:latin typeface="Helvetica" pitchFamily="34" charset="0"/>
                <a:cs typeface="Helvetica" pitchFamily="34" charset="0"/>
              </a:rPr>
              <a:t>disturbios</a:t>
            </a:r>
            <a:r>
              <a:rPr lang="en-US" sz="1650" dirty="0" smtClean="0">
                <a:latin typeface="Helvetica" pitchFamily="34" charset="0"/>
                <a:cs typeface="Helvetica" pitchFamily="34" charset="0"/>
              </a:rPr>
              <a:t> e </a:t>
            </a:r>
            <a:r>
              <a:rPr lang="en-US" sz="1650" dirty="0" err="1" smtClean="0">
                <a:latin typeface="Helvetica" pitchFamily="34" charset="0"/>
                <a:cs typeface="Helvetica" pitchFamily="34" charset="0"/>
              </a:rPr>
              <a:t>tecnologia</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avançada</a:t>
            </a:r>
            <a:r>
              <a:rPr lang="en-US" sz="1650" dirty="0" smtClean="0">
                <a:latin typeface="Helvetica" pitchFamily="34" charset="0"/>
                <a:cs typeface="Helvetica" pitchFamily="34" charset="0"/>
              </a:rPr>
              <a:t> de </a:t>
            </a:r>
            <a:r>
              <a:rPr lang="en-US" sz="1650" dirty="0" err="1" smtClean="0">
                <a:latin typeface="Helvetica" pitchFamily="34" charset="0"/>
                <a:cs typeface="Helvetica" pitchFamily="34" charset="0"/>
              </a:rPr>
              <a:t>detecção</a:t>
            </a:r>
            <a:r>
              <a:rPr lang="en-US" sz="1650" dirty="0" smtClean="0">
                <a:latin typeface="Helvetica" pitchFamily="34" charset="0"/>
                <a:cs typeface="Helvetica" pitchFamily="34" charset="0"/>
              </a:rPr>
              <a:t> do </a:t>
            </a:r>
            <a:r>
              <a:rPr lang="en-US" sz="1650" dirty="0" err="1" smtClean="0">
                <a:latin typeface="Helvetica" pitchFamily="34" charset="0"/>
                <a:cs typeface="Helvetica" pitchFamily="34" charset="0"/>
              </a:rPr>
              <a:t>produto</a:t>
            </a:r>
            <a:r>
              <a:rPr lang="en-US" sz="1650" dirty="0" smtClean="0">
                <a:latin typeface="Helvetica" pitchFamily="34" charset="0"/>
                <a:cs typeface="Helvetica" pitchFamily="34" charset="0"/>
              </a:rPr>
              <a:t> FAAST </a:t>
            </a:r>
            <a:r>
              <a:rPr lang="en-US" sz="1650" dirty="0" err="1" smtClean="0">
                <a:latin typeface="Helvetica" pitchFamily="34" charset="0"/>
                <a:cs typeface="Helvetica" pitchFamily="34" charset="0"/>
              </a:rPr>
              <a:t>atual</a:t>
            </a:r>
            <a:endParaRPr lang="en-US" sz="1650" dirty="0">
              <a:latin typeface="Helvetica" pitchFamily="34" charset="0"/>
              <a:cs typeface="Helvetica" pitchFamily="34" charset="0"/>
            </a:endParaRPr>
          </a:p>
          <a:p>
            <a:pPr>
              <a:buFont typeface="Arial" pitchFamily="34" charset="0"/>
              <a:buChar char="•"/>
            </a:pPr>
            <a:endParaRPr lang="en-US" sz="1650" dirty="0">
              <a:latin typeface="Helvetica" pitchFamily="34" charset="0"/>
              <a:cs typeface="Helvetica" pitchFamily="34" charset="0"/>
            </a:endParaRPr>
          </a:p>
          <a:p>
            <a:pPr>
              <a:buFont typeface="Arial" pitchFamily="34" charset="0"/>
              <a:buChar char="•"/>
            </a:pPr>
            <a:r>
              <a:rPr lang="en-US" sz="1650" dirty="0" err="1" smtClean="0">
                <a:latin typeface="Helvetica" pitchFamily="34" charset="0"/>
                <a:cs typeface="Helvetica" pitchFamily="34" charset="0"/>
              </a:rPr>
              <a:t>Convencional</a:t>
            </a:r>
            <a:r>
              <a:rPr lang="en-US" sz="1650" dirty="0">
                <a:latin typeface="Helvetica" pitchFamily="34" charset="0"/>
                <a:cs typeface="Helvetica" pitchFamily="34" charset="0"/>
              </a:rPr>
              <a:t>, </a:t>
            </a:r>
            <a:r>
              <a:rPr lang="en-US" sz="1650" dirty="0" err="1" smtClean="0">
                <a:latin typeface="Helvetica" pitchFamily="34" charset="0"/>
                <a:cs typeface="Helvetica" pitchFamily="34" charset="0"/>
              </a:rPr>
              <a:t>Inteligente</a:t>
            </a:r>
            <a:r>
              <a:rPr lang="en-US" sz="1650" dirty="0" smtClean="0">
                <a:latin typeface="Helvetica" pitchFamily="34" charset="0"/>
                <a:cs typeface="Helvetica" pitchFamily="34" charset="0"/>
              </a:rPr>
              <a:t>, </a:t>
            </a:r>
            <a:r>
              <a:rPr lang="en-US" sz="1650" dirty="0">
                <a:latin typeface="Helvetica" pitchFamily="34" charset="0"/>
                <a:cs typeface="Helvetica" pitchFamily="34" charset="0"/>
              </a:rPr>
              <a:t>TCP </a:t>
            </a:r>
            <a:r>
              <a:rPr lang="en-US" sz="1650" dirty="0" smtClean="0">
                <a:latin typeface="Helvetica" pitchFamily="34" charset="0"/>
                <a:cs typeface="Helvetica" pitchFamily="34" charset="0"/>
              </a:rPr>
              <a:t>e </a:t>
            </a:r>
            <a:r>
              <a:rPr lang="en-US" sz="1650" dirty="0">
                <a:latin typeface="Helvetica" pitchFamily="34" charset="0"/>
                <a:cs typeface="Helvetica" pitchFamily="34" charset="0"/>
              </a:rPr>
              <a:t>Serial </a:t>
            </a:r>
            <a:r>
              <a:rPr lang="en-US" sz="1650" dirty="0" err="1">
                <a:latin typeface="Helvetica" pitchFamily="34" charset="0"/>
                <a:cs typeface="Helvetica" pitchFamily="34" charset="0"/>
              </a:rPr>
              <a:t>Modbus</a:t>
            </a:r>
            <a:endParaRPr lang="en-US" sz="1650" dirty="0">
              <a:latin typeface="Helvetica" pitchFamily="34" charset="0"/>
              <a:cs typeface="Helvetica" pitchFamily="34" charset="0"/>
            </a:endParaRPr>
          </a:p>
          <a:p>
            <a:pPr>
              <a:buFont typeface="Arial" pitchFamily="34" charset="0"/>
              <a:buChar char="•"/>
            </a:pPr>
            <a:endParaRPr lang="en-US" sz="1650" dirty="0">
              <a:latin typeface="Helvetica" pitchFamily="34" charset="0"/>
              <a:cs typeface="Helvetica" pitchFamily="34" charset="0"/>
            </a:endParaRPr>
          </a:p>
          <a:p>
            <a:pPr>
              <a:buFont typeface="Arial" pitchFamily="34" charset="0"/>
              <a:buChar char="•"/>
            </a:pPr>
            <a:r>
              <a:rPr lang="en-US" sz="1650" dirty="0" err="1" smtClean="0">
                <a:latin typeface="Helvetica" pitchFamily="34" charset="0"/>
                <a:cs typeface="Helvetica" pitchFamily="34" charset="0"/>
              </a:rPr>
              <a:t>Cobre</a:t>
            </a:r>
            <a:r>
              <a:rPr lang="en-US" sz="1650" dirty="0" smtClean="0">
                <a:latin typeface="Helvetica" pitchFamily="34" charset="0"/>
                <a:cs typeface="Helvetica" pitchFamily="34" charset="0"/>
              </a:rPr>
              <a:t> 28,800 ft.</a:t>
            </a:r>
            <a:r>
              <a:rPr lang="en-US" sz="1600" b="1" baseline="30000" dirty="0" smtClean="0"/>
              <a:t>2</a:t>
            </a:r>
            <a:r>
              <a:rPr lang="en-US" sz="1650" dirty="0" smtClean="0">
                <a:latin typeface="Helvetica" pitchFamily="34" charset="0"/>
                <a:cs typeface="Helvetica" pitchFamily="34" charset="0"/>
              </a:rPr>
              <a:t> (2,600 m</a:t>
            </a:r>
            <a:r>
              <a:rPr lang="en-US" sz="1600" b="1" baseline="30000" dirty="0" smtClean="0"/>
              <a:t>2</a:t>
            </a:r>
            <a:r>
              <a:rPr lang="en-US" sz="1650" dirty="0" smtClean="0">
                <a:latin typeface="Helvetica" pitchFamily="34" charset="0"/>
                <a:cs typeface="Helvetica" pitchFamily="34" charset="0"/>
              </a:rPr>
              <a:t>) com 4 </a:t>
            </a:r>
            <a:r>
              <a:rPr lang="en-US" sz="1650" dirty="0" err="1" smtClean="0">
                <a:latin typeface="Helvetica" pitchFamily="34" charset="0"/>
                <a:cs typeface="Helvetica" pitchFamily="34" charset="0"/>
              </a:rPr>
              <a:t>entradas</a:t>
            </a:r>
            <a:endParaRPr lang="en-US" sz="1650" dirty="0">
              <a:latin typeface="Helvetica" pitchFamily="34" charset="0"/>
              <a:cs typeface="Helvetica" pitchFamily="34" charset="0"/>
            </a:endParaRPr>
          </a:p>
          <a:p>
            <a:pPr>
              <a:buFont typeface="Arial" pitchFamily="34" charset="0"/>
              <a:buChar char="•"/>
            </a:pPr>
            <a:endParaRPr lang="en-US" sz="1650" dirty="0">
              <a:latin typeface="Helvetica" pitchFamily="34" charset="0"/>
              <a:cs typeface="Helvetica" pitchFamily="34" charset="0"/>
            </a:endParaRPr>
          </a:p>
          <a:p>
            <a:pPr>
              <a:buFont typeface="Arial" pitchFamily="34" charset="0"/>
              <a:buChar char="•"/>
            </a:pPr>
            <a:r>
              <a:rPr lang="en-US" sz="1650" dirty="0" err="1" smtClean="0">
                <a:latin typeface="Helvetica" pitchFamily="34" charset="0"/>
                <a:cs typeface="Helvetica" pitchFamily="34" charset="0"/>
              </a:rPr>
              <a:t>Operação</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otimizada</a:t>
            </a:r>
            <a:r>
              <a:rPr lang="en-US" sz="1650" dirty="0" smtClean="0">
                <a:latin typeface="Helvetica" pitchFamily="34" charset="0"/>
                <a:cs typeface="Helvetica" pitchFamily="34" charset="0"/>
              </a:rPr>
              <a:t> com </a:t>
            </a:r>
            <a:r>
              <a:rPr lang="en-US" sz="1650" dirty="0" err="1" smtClean="0">
                <a:latin typeface="Helvetica" pitchFamily="34" charset="0"/>
                <a:cs typeface="Helvetica" pitchFamily="34" charset="0"/>
              </a:rPr>
              <a:t>ventilador</a:t>
            </a:r>
            <a:r>
              <a:rPr lang="en-US" sz="1650" dirty="0" smtClean="0">
                <a:latin typeface="Helvetica" pitchFamily="34" charset="0"/>
                <a:cs typeface="Helvetica" pitchFamily="34" charset="0"/>
              </a:rPr>
              <a:t> de 3 </a:t>
            </a:r>
            <a:r>
              <a:rPr lang="en-US" sz="1650" dirty="0" err="1" smtClean="0">
                <a:latin typeface="Helvetica" pitchFamily="34" charset="0"/>
                <a:cs typeface="Helvetica" pitchFamily="34" charset="0"/>
              </a:rPr>
              <a:t>velocidades</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ajustáveis</a:t>
            </a:r>
            <a:endParaRPr lang="en-US" sz="1650" dirty="0">
              <a:latin typeface="Helvetica" pitchFamily="34" charset="0"/>
              <a:cs typeface="Helvetica" pitchFamily="34" charset="0"/>
            </a:endParaRPr>
          </a:p>
          <a:p>
            <a:pPr>
              <a:buFont typeface="Arial" pitchFamily="34" charset="0"/>
              <a:buChar char="•"/>
            </a:pPr>
            <a:endParaRPr lang="en-US" sz="1650" dirty="0">
              <a:latin typeface="Helvetica" pitchFamily="34" charset="0"/>
              <a:cs typeface="Helvetica" pitchFamily="34" charset="0"/>
            </a:endParaRPr>
          </a:p>
          <a:p>
            <a:pPr>
              <a:buFont typeface="Arial" pitchFamily="34" charset="0"/>
              <a:buChar char="•"/>
            </a:pPr>
            <a:r>
              <a:rPr lang="en-US" sz="1650" dirty="0" err="1" smtClean="0">
                <a:latin typeface="Helvetica" pitchFamily="34" charset="0"/>
                <a:cs typeface="Helvetica" pitchFamily="34" charset="0"/>
              </a:rPr>
              <a:t>Monitoramento</a:t>
            </a:r>
            <a:r>
              <a:rPr lang="en-US" sz="1650" dirty="0" smtClean="0">
                <a:latin typeface="Helvetica" pitchFamily="34" charset="0"/>
                <a:cs typeface="Helvetica" pitchFamily="34" charset="0"/>
              </a:rPr>
              <a:t> ultra-</a:t>
            </a:r>
            <a:r>
              <a:rPr lang="en-US" sz="1650" dirty="0" err="1" smtClean="0">
                <a:latin typeface="Helvetica" pitchFamily="34" charset="0"/>
                <a:cs typeface="Helvetica" pitchFamily="34" charset="0"/>
              </a:rPr>
              <a:t>sônico</a:t>
            </a:r>
            <a:r>
              <a:rPr lang="en-US" sz="1650" dirty="0" smtClean="0">
                <a:latin typeface="Helvetica" pitchFamily="34" charset="0"/>
                <a:cs typeface="Helvetica" pitchFamily="34" charset="0"/>
              </a:rPr>
              <a:t> de </a:t>
            </a:r>
            <a:r>
              <a:rPr lang="en-US" sz="1650" dirty="0" err="1" smtClean="0">
                <a:latin typeface="Helvetica" pitchFamily="34" charset="0"/>
                <a:cs typeface="Helvetica" pitchFamily="34" charset="0"/>
              </a:rPr>
              <a:t>fluxo</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em</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cada</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entrada</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para</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facilitar</a:t>
            </a:r>
            <a:r>
              <a:rPr lang="en-US" sz="1650" dirty="0" smtClean="0">
                <a:latin typeface="Helvetica" pitchFamily="34" charset="0"/>
                <a:cs typeface="Helvetica" pitchFamily="34" charset="0"/>
              </a:rPr>
              <a:t> </a:t>
            </a:r>
            <a:r>
              <a:rPr lang="en-US" sz="1650" dirty="0" err="1" smtClean="0">
                <a:latin typeface="Helvetica" pitchFamily="34" charset="0"/>
                <a:cs typeface="Helvetica" pitchFamily="34" charset="0"/>
              </a:rPr>
              <a:t>resolução</a:t>
            </a:r>
            <a:r>
              <a:rPr lang="en-US" sz="1650" dirty="0" smtClean="0">
                <a:latin typeface="Helvetica" pitchFamily="34" charset="0"/>
                <a:cs typeface="Helvetica" pitchFamily="34" charset="0"/>
              </a:rPr>
              <a:t> de </a:t>
            </a:r>
            <a:r>
              <a:rPr lang="en-US" sz="1650" dirty="0" err="1" smtClean="0">
                <a:latin typeface="Helvetica" pitchFamily="34" charset="0"/>
                <a:cs typeface="Helvetica" pitchFamily="34" charset="0"/>
              </a:rPr>
              <a:t>problemas</a:t>
            </a:r>
            <a:endParaRPr lang="en-US" sz="1650" dirty="0" smtClean="0">
              <a:latin typeface="Helvetica" pitchFamily="34" charset="0"/>
              <a:cs typeface="Helvetica" pitchFamily="34" charset="0"/>
            </a:endParaRPr>
          </a:p>
          <a:p>
            <a:pPr>
              <a:buFont typeface="Arial" pitchFamily="34" charset="0"/>
              <a:buChar char="•"/>
            </a:pPr>
            <a:endParaRPr lang="en-US" sz="1650" dirty="0" smtClean="0">
              <a:latin typeface="Helvetica" pitchFamily="34" charset="0"/>
              <a:cs typeface="Helvetica" pitchFamily="34" charset="0"/>
            </a:endParaRPr>
          </a:p>
          <a:p>
            <a:pPr>
              <a:buFont typeface="Arial" pitchFamily="34" charset="0"/>
              <a:buChar char="•"/>
            </a:pPr>
            <a:r>
              <a:rPr lang="en-US" sz="1600" dirty="0" err="1" smtClean="0"/>
              <a:t>Conexão</a:t>
            </a:r>
            <a:r>
              <a:rPr lang="en-US" sz="1600" dirty="0" smtClean="0"/>
              <a:t> USB Plug and play –</a:t>
            </a:r>
            <a:r>
              <a:rPr lang="en-US" sz="1400" dirty="0" smtClean="0"/>
              <a:t> </a:t>
            </a:r>
            <a:r>
              <a:rPr lang="en-US" sz="1600" dirty="0" err="1" smtClean="0"/>
              <a:t>nenhuma</a:t>
            </a:r>
            <a:r>
              <a:rPr lang="en-US" sz="1600" dirty="0" smtClean="0"/>
              <a:t> </a:t>
            </a:r>
            <a:r>
              <a:rPr lang="en-US" sz="1600" dirty="0" err="1" smtClean="0"/>
              <a:t>alimentação</a:t>
            </a:r>
            <a:r>
              <a:rPr lang="en-US" sz="1600" dirty="0" smtClean="0"/>
              <a:t> extra </a:t>
            </a:r>
            <a:r>
              <a:rPr lang="en-US" sz="1600" dirty="0" err="1" smtClean="0"/>
              <a:t>requerida</a:t>
            </a:r>
            <a:endParaRPr lang="en-US" sz="1600" dirty="0" smtClean="0"/>
          </a:p>
          <a:p>
            <a:pPr>
              <a:buFont typeface="Arial" pitchFamily="34" charset="0"/>
              <a:buChar char="•"/>
            </a:pPr>
            <a:endParaRPr lang="en-US" sz="1650" dirty="0" smtClean="0">
              <a:latin typeface="Helvetica" pitchFamily="34" charset="0"/>
              <a:cs typeface="Helvetica" pitchFamily="34" charset="0"/>
            </a:endParaRPr>
          </a:p>
          <a:p>
            <a:pPr>
              <a:buFont typeface="Arial" pitchFamily="34" charset="0"/>
              <a:buChar char="•"/>
            </a:pPr>
            <a:endParaRPr lang="en-US" sz="1650" dirty="0" smtClean="0">
              <a:latin typeface="Helvetica" pitchFamily="34" charset="0"/>
              <a:cs typeface="Helvetica" pitchFamily="34" charset="0"/>
            </a:endParaRPr>
          </a:p>
          <a:p>
            <a:endParaRPr lang="en-US" sz="16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amplingtubes.jpg"/>
          <p:cNvPicPr>
            <a:picLocks noChangeAspect="1"/>
          </p:cNvPicPr>
          <p:nvPr/>
        </p:nvPicPr>
        <p:blipFill>
          <a:blip r:embed="rId2" cstate="print"/>
          <a:srcRect r="25210"/>
          <a:stretch>
            <a:fillRect/>
          </a:stretch>
        </p:blipFill>
        <p:spPr>
          <a:xfrm>
            <a:off x="5334000" y="1524000"/>
            <a:ext cx="3810000" cy="3962400"/>
          </a:xfrm>
          <a:prstGeom prst="rect">
            <a:avLst/>
          </a:prstGeom>
        </p:spPr>
      </p:pic>
      <p:sp>
        <p:nvSpPr>
          <p:cNvPr id="99330" name="Text Placeholder 4"/>
          <p:cNvSpPr>
            <a:spLocks noGrp="1"/>
          </p:cNvSpPr>
          <p:nvPr>
            <p:ph type="body" sz="quarter" idx="10"/>
          </p:nvPr>
        </p:nvSpPr>
        <p:spPr bwMode="auto">
          <a:xfrm>
            <a:off x="228600" y="1295400"/>
            <a:ext cx="5715000" cy="55626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dirty="0" err="1" smtClean="0"/>
              <a:t>Uma</a:t>
            </a:r>
            <a:r>
              <a:rPr lang="en-US" dirty="0" smtClean="0"/>
              <a:t> </a:t>
            </a:r>
            <a:r>
              <a:rPr lang="en-US" dirty="0" err="1" smtClean="0"/>
              <a:t>unidade</a:t>
            </a:r>
            <a:r>
              <a:rPr lang="en-US" dirty="0" smtClean="0"/>
              <a:t> </a:t>
            </a:r>
            <a:r>
              <a:rPr lang="en-US" dirty="0" err="1" smtClean="0"/>
              <a:t>pode</a:t>
            </a:r>
            <a:r>
              <a:rPr lang="en-US" dirty="0" smtClean="0"/>
              <a:t> </a:t>
            </a:r>
            <a:r>
              <a:rPr lang="en-US" dirty="0" err="1" smtClean="0"/>
              <a:t>monitorar</a:t>
            </a:r>
            <a:r>
              <a:rPr lang="en-US" dirty="0" smtClean="0"/>
              <a:t> </a:t>
            </a:r>
            <a:r>
              <a:rPr lang="en-US" dirty="0" err="1" smtClean="0"/>
              <a:t>os</a:t>
            </a:r>
            <a:r>
              <a:rPr lang="en-US" dirty="0" smtClean="0"/>
              <a:t> </a:t>
            </a:r>
            <a:r>
              <a:rPr lang="en-US" dirty="0" err="1" smtClean="0"/>
              <a:t>seguintes</a:t>
            </a:r>
            <a:r>
              <a:rPr lang="en-US" dirty="0" smtClean="0"/>
              <a:t> ft</a:t>
            </a:r>
            <a:r>
              <a:rPr lang="en-US" b="1" baseline="30000" dirty="0" smtClean="0"/>
              <a:t>2</a:t>
            </a:r>
            <a:r>
              <a:rPr lang="en-US" dirty="0" smtClean="0"/>
              <a:t>: </a:t>
            </a:r>
          </a:p>
          <a:p>
            <a:pPr lvl="2">
              <a:spcBef>
                <a:spcPct val="0"/>
              </a:spcBef>
              <a:buClr>
                <a:schemeClr val="tx1"/>
              </a:buClr>
              <a:buFont typeface="Arial" charset="0"/>
              <a:buChar char="•"/>
            </a:pPr>
            <a:r>
              <a:rPr lang="en-US" b="1" i="1" dirty="0" smtClean="0">
                <a:solidFill>
                  <a:srgbClr val="C00000"/>
                </a:solidFill>
              </a:rPr>
              <a:t>VEWFD 8,624 ft.</a:t>
            </a:r>
            <a:r>
              <a:rPr lang="en-US" b="1" i="1" baseline="30000" dirty="0" smtClean="0">
                <a:solidFill>
                  <a:srgbClr val="C00000"/>
                </a:solidFill>
              </a:rPr>
              <a:t>2 </a:t>
            </a:r>
            <a:r>
              <a:rPr lang="en-US" b="1" i="1" dirty="0" smtClean="0">
                <a:solidFill>
                  <a:srgbClr val="C00000"/>
                </a:solidFill>
              </a:rPr>
              <a:t>(801 m</a:t>
            </a:r>
            <a:r>
              <a:rPr lang="en-US" b="1" i="1" baseline="30000" dirty="0" smtClean="0">
                <a:solidFill>
                  <a:srgbClr val="C00000"/>
                </a:solidFill>
              </a:rPr>
              <a:t>2</a:t>
            </a:r>
            <a:r>
              <a:rPr lang="en-US" b="1" i="1" dirty="0" smtClean="0">
                <a:solidFill>
                  <a:srgbClr val="C00000"/>
                </a:solidFill>
              </a:rPr>
              <a:t>)</a:t>
            </a:r>
          </a:p>
          <a:p>
            <a:pPr lvl="2">
              <a:spcBef>
                <a:spcPct val="0"/>
              </a:spcBef>
              <a:buClr>
                <a:schemeClr val="tx1"/>
              </a:buClr>
              <a:buFont typeface="Arial" charset="0"/>
              <a:buChar char="•"/>
            </a:pPr>
            <a:r>
              <a:rPr lang="en-US" b="1" i="1" dirty="0" smtClean="0">
                <a:solidFill>
                  <a:srgbClr val="C00000"/>
                </a:solidFill>
              </a:rPr>
              <a:t>EWFD 16,000 ft.</a:t>
            </a:r>
            <a:r>
              <a:rPr lang="en-US" b="1" i="1" baseline="30000" dirty="0" smtClean="0">
                <a:solidFill>
                  <a:srgbClr val="C00000"/>
                </a:solidFill>
              </a:rPr>
              <a:t>2</a:t>
            </a:r>
            <a:r>
              <a:rPr lang="en-US" b="1" i="1" dirty="0" smtClean="0">
                <a:solidFill>
                  <a:srgbClr val="C00000"/>
                </a:solidFill>
              </a:rPr>
              <a:t> (1,486 m</a:t>
            </a:r>
            <a:r>
              <a:rPr lang="en-US" b="1" i="1" baseline="30000" dirty="0" smtClean="0">
                <a:solidFill>
                  <a:srgbClr val="C00000"/>
                </a:solidFill>
              </a:rPr>
              <a:t>2</a:t>
            </a:r>
            <a:r>
              <a:rPr lang="en-US" b="1" i="1" dirty="0" smtClean="0">
                <a:solidFill>
                  <a:srgbClr val="C00000"/>
                </a:solidFill>
              </a:rPr>
              <a:t>)</a:t>
            </a:r>
          </a:p>
          <a:p>
            <a:pPr lvl="2">
              <a:spcBef>
                <a:spcPct val="0"/>
              </a:spcBef>
              <a:buClr>
                <a:schemeClr val="tx1"/>
              </a:buClr>
              <a:buFont typeface="Arial" charset="0"/>
              <a:buChar char="•"/>
            </a:pPr>
            <a:r>
              <a:rPr lang="en-US" b="1" i="1" dirty="0" smtClean="0">
                <a:solidFill>
                  <a:srgbClr val="C00000"/>
                </a:solidFill>
              </a:rPr>
              <a:t>SFD  28,800 ft.</a:t>
            </a:r>
            <a:r>
              <a:rPr lang="en-US" b="1" i="1" baseline="30000" dirty="0" smtClean="0">
                <a:solidFill>
                  <a:srgbClr val="C00000"/>
                </a:solidFill>
              </a:rPr>
              <a:t>2</a:t>
            </a:r>
            <a:r>
              <a:rPr lang="en-US" b="1" i="1" dirty="0" smtClean="0">
                <a:solidFill>
                  <a:srgbClr val="C00000"/>
                </a:solidFill>
              </a:rPr>
              <a:t> (2,600 m</a:t>
            </a:r>
            <a:r>
              <a:rPr lang="en-US" b="1" i="1" baseline="30000" dirty="0" smtClean="0">
                <a:solidFill>
                  <a:srgbClr val="C00000"/>
                </a:solidFill>
              </a:rPr>
              <a:t>2</a:t>
            </a:r>
            <a:r>
              <a:rPr lang="en-US" b="1" i="1" dirty="0" smtClean="0">
                <a:solidFill>
                  <a:srgbClr val="C00000"/>
                </a:solidFill>
              </a:rPr>
              <a:t>)</a:t>
            </a:r>
          </a:p>
          <a:p>
            <a:pPr lvl="1">
              <a:spcBef>
                <a:spcPct val="0"/>
              </a:spcBef>
              <a:buClr>
                <a:schemeClr val="tx1"/>
              </a:buClr>
              <a:buFont typeface="Arial" charset="0"/>
              <a:buChar char="•"/>
            </a:pPr>
            <a:r>
              <a:rPr lang="en-US" b="1" dirty="0" err="1" smtClean="0">
                <a:solidFill>
                  <a:srgbClr val="A32638"/>
                </a:solidFill>
              </a:rPr>
              <a:t>Comprimento</a:t>
            </a:r>
            <a:r>
              <a:rPr lang="en-US" b="1" dirty="0" smtClean="0">
                <a:solidFill>
                  <a:srgbClr val="A32638"/>
                </a:solidFill>
              </a:rPr>
              <a:t> </a:t>
            </a:r>
            <a:r>
              <a:rPr lang="en-US" b="1" dirty="0" err="1" smtClean="0">
                <a:solidFill>
                  <a:srgbClr val="A32638"/>
                </a:solidFill>
              </a:rPr>
              <a:t>máximo</a:t>
            </a:r>
            <a:r>
              <a:rPr lang="en-US" b="1" dirty="0" smtClean="0">
                <a:solidFill>
                  <a:srgbClr val="A32638"/>
                </a:solidFill>
              </a:rPr>
              <a:t> de </a:t>
            </a:r>
            <a:r>
              <a:rPr lang="en-US" b="1" dirty="0" err="1" smtClean="0">
                <a:solidFill>
                  <a:srgbClr val="A32638"/>
                </a:solidFill>
              </a:rPr>
              <a:t>tubo</a:t>
            </a:r>
            <a:r>
              <a:rPr lang="en-US" b="1" dirty="0" smtClean="0">
                <a:solidFill>
                  <a:srgbClr val="A32638"/>
                </a:solidFill>
              </a:rPr>
              <a:t> </a:t>
            </a:r>
            <a:r>
              <a:rPr lang="en-US" b="1" dirty="0" err="1" smtClean="0">
                <a:solidFill>
                  <a:srgbClr val="A32638"/>
                </a:solidFill>
              </a:rPr>
              <a:t>único</a:t>
            </a:r>
            <a:r>
              <a:rPr lang="en-US" b="1" dirty="0" smtClean="0">
                <a:solidFill>
                  <a:srgbClr val="A32638"/>
                </a:solidFill>
              </a:rPr>
              <a:t> </a:t>
            </a:r>
            <a:r>
              <a:rPr lang="en-US" dirty="0" smtClean="0"/>
              <a:t>de 400 ft. (122 m) 40 </a:t>
            </a:r>
            <a:r>
              <a:rPr lang="en-US" dirty="0" err="1" smtClean="0"/>
              <a:t>furos</a:t>
            </a:r>
            <a:r>
              <a:rPr lang="en-US" dirty="0" smtClean="0"/>
              <a:t> de ar. </a:t>
            </a:r>
          </a:p>
          <a:p>
            <a:pPr lvl="1">
              <a:spcBef>
                <a:spcPct val="0"/>
              </a:spcBef>
              <a:buClr>
                <a:schemeClr val="tx1"/>
              </a:buClr>
              <a:buFont typeface="Arial" charset="0"/>
              <a:buChar char="•"/>
            </a:pPr>
            <a:r>
              <a:rPr lang="en-US" b="1" dirty="0" err="1" smtClean="0">
                <a:solidFill>
                  <a:srgbClr val="A32638"/>
                </a:solidFill>
              </a:rPr>
              <a:t>Comprimento</a:t>
            </a:r>
            <a:r>
              <a:rPr lang="en-US" b="1" dirty="0" smtClean="0">
                <a:solidFill>
                  <a:srgbClr val="A32638"/>
                </a:solidFill>
              </a:rPr>
              <a:t> </a:t>
            </a:r>
            <a:r>
              <a:rPr lang="en-US" b="1" dirty="0" err="1" smtClean="0">
                <a:solidFill>
                  <a:srgbClr val="A32638"/>
                </a:solidFill>
              </a:rPr>
              <a:t>máximo</a:t>
            </a:r>
            <a:r>
              <a:rPr lang="en-US" b="1" dirty="0" smtClean="0">
                <a:solidFill>
                  <a:srgbClr val="A32638"/>
                </a:solidFill>
              </a:rPr>
              <a:t> de </a:t>
            </a:r>
            <a:r>
              <a:rPr lang="en-US" b="1" dirty="0" err="1" smtClean="0">
                <a:solidFill>
                  <a:srgbClr val="A32638"/>
                </a:solidFill>
              </a:rPr>
              <a:t>tubo</a:t>
            </a:r>
            <a:r>
              <a:rPr lang="en-US" b="1" dirty="0" smtClean="0">
                <a:solidFill>
                  <a:srgbClr val="A32638"/>
                </a:solidFill>
              </a:rPr>
              <a:t> </a:t>
            </a:r>
            <a:r>
              <a:rPr lang="en-US" b="1" dirty="0" err="1" smtClean="0">
                <a:solidFill>
                  <a:srgbClr val="A32638"/>
                </a:solidFill>
              </a:rPr>
              <a:t>ramificado</a:t>
            </a:r>
            <a:r>
              <a:rPr lang="en-US" dirty="0" smtClean="0"/>
              <a:t> de 1050 ft (320 m) 262 ft. (80 m) </a:t>
            </a:r>
            <a:r>
              <a:rPr lang="en-US" dirty="0" err="1" smtClean="0"/>
              <a:t>por</a:t>
            </a:r>
            <a:r>
              <a:rPr lang="en-US" dirty="0" smtClean="0"/>
              <a:t> </a:t>
            </a:r>
            <a:r>
              <a:rPr lang="en-US" dirty="0" err="1" smtClean="0"/>
              <a:t>tubo</a:t>
            </a:r>
            <a:r>
              <a:rPr lang="en-US" dirty="0" smtClean="0"/>
              <a:t>. </a:t>
            </a:r>
          </a:p>
          <a:p>
            <a:pPr lvl="1">
              <a:spcBef>
                <a:spcPct val="0"/>
              </a:spcBef>
              <a:buClr>
                <a:schemeClr val="tx1"/>
              </a:buClr>
              <a:buFont typeface="Arial" charset="0"/>
              <a:buChar char="•"/>
            </a:pPr>
            <a:r>
              <a:rPr lang="en-US" dirty="0" err="1" smtClean="0"/>
              <a:t>Até</a:t>
            </a:r>
            <a:r>
              <a:rPr lang="en-US" dirty="0" smtClean="0"/>
              <a:t> </a:t>
            </a:r>
            <a:r>
              <a:rPr lang="en-US" b="1" dirty="0" smtClean="0">
                <a:solidFill>
                  <a:srgbClr val="A32638"/>
                </a:solidFill>
              </a:rPr>
              <a:t>4 </a:t>
            </a:r>
            <a:r>
              <a:rPr lang="en-US" b="1" dirty="0" err="1" smtClean="0">
                <a:solidFill>
                  <a:srgbClr val="A32638"/>
                </a:solidFill>
              </a:rPr>
              <a:t>entradas</a:t>
            </a:r>
            <a:r>
              <a:rPr lang="en-US" b="1" dirty="0" smtClean="0">
                <a:solidFill>
                  <a:srgbClr val="A32638"/>
                </a:solidFill>
              </a:rPr>
              <a:t> e 1 </a:t>
            </a:r>
            <a:r>
              <a:rPr lang="en-US" b="1" dirty="0" err="1" smtClean="0">
                <a:solidFill>
                  <a:srgbClr val="A32638"/>
                </a:solidFill>
              </a:rPr>
              <a:t>retorno</a:t>
            </a:r>
            <a:r>
              <a:rPr lang="en-US" b="1" dirty="0" smtClean="0">
                <a:solidFill>
                  <a:srgbClr val="A32638"/>
                </a:solidFill>
              </a:rPr>
              <a:t> de </a:t>
            </a:r>
            <a:r>
              <a:rPr lang="en-US" b="1" dirty="0" err="1" smtClean="0">
                <a:solidFill>
                  <a:srgbClr val="A32638"/>
                </a:solidFill>
              </a:rPr>
              <a:t>ar</a:t>
            </a:r>
            <a:r>
              <a:rPr lang="en-US" b="1" dirty="0" smtClean="0">
                <a:solidFill>
                  <a:srgbClr val="A32638"/>
                </a:solidFill>
              </a:rPr>
              <a:t> </a:t>
            </a:r>
            <a:r>
              <a:rPr lang="en-US" dirty="0" err="1" smtClean="0"/>
              <a:t>podem</a:t>
            </a:r>
            <a:r>
              <a:rPr lang="en-US" dirty="0" smtClean="0"/>
              <a:t> ser </a:t>
            </a:r>
            <a:r>
              <a:rPr lang="en-US" dirty="0" err="1" smtClean="0"/>
              <a:t>usados</a:t>
            </a:r>
            <a:r>
              <a:rPr lang="en-US" dirty="0" smtClean="0"/>
              <a:t> </a:t>
            </a:r>
            <a:r>
              <a:rPr lang="en-US" dirty="0" err="1" smtClean="0"/>
              <a:t>ao</a:t>
            </a:r>
            <a:r>
              <a:rPr lang="en-US" dirty="0" smtClean="0"/>
              <a:t> </a:t>
            </a:r>
            <a:r>
              <a:rPr lang="en-US" dirty="0" err="1" smtClean="0"/>
              <a:t>mesmo</a:t>
            </a:r>
            <a:r>
              <a:rPr lang="en-US" dirty="0" smtClean="0"/>
              <a:t> tempo</a:t>
            </a:r>
          </a:p>
          <a:p>
            <a:pPr lvl="1">
              <a:spcBef>
                <a:spcPct val="0"/>
              </a:spcBef>
              <a:buClr>
                <a:schemeClr val="tx1"/>
              </a:buClr>
              <a:buFont typeface="Arial" charset="0"/>
              <a:buChar char="•"/>
            </a:pPr>
            <a:r>
              <a:rPr lang="en-US" b="1" dirty="0" err="1" smtClean="0">
                <a:solidFill>
                  <a:srgbClr val="A32638"/>
                </a:solidFill>
              </a:rPr>
              <a:t>Sensores</a:t>
            </a:r>
            <a:r>
              <a:rPr lang="en-US" b="1" dirty="0" smtClean="0">
                <a:solidFill>
                  <a:srgbClr val="A32638"/>
                </a:solidFill>
              </a:rPr>
              <a:t> </a:t>
            </a:r>
            <a:r>
              <a:rPr lang="en-US" b="1" dirty="0" err="1" smtClean="0">
                <a:solidFill>
                  <a:srgbClr val="A32638"/>
                </a:solidFill>
              </a:rPr>
              <a:t>ultrasônicos</a:t>
            </a:r>
            <a:r>
              <a:rPr lang="en-US" b="1" dirty="0" smtClean="0">
                <a:solidFill>
                  <a:srgbClr val="A32638"/>
                </a:solidFill>
              </a:rPr>
              <a:t> </a:t>
            </a:r>
            <a:r>
              <a:rPr lang="en-US" dirty="0" err="1" smtClean="0"/>
              <a:t>para</a:t>
            </a:r>
            <a:r>
              <a:rPr lang="en-US" dirty="0" smtClean="0"/>
              <a:t> </a:t>
            </a:r>
            <a:r>
              <a:rPr lang="en-US" dirty="0" err="1" smtClean="0"/>
              <a:t>quebra</a:t>
            </a:r>
            <a:r>
              <a:rPr lang="en-US" dirty="0" smtClean="0"/>
              <a:t> </a:t>
            </a:r>
            <a:r>
              <a:rPr lang="en-US" dirty="0" err="1" smtClean="0"/>
              <a:t>ou</a:t>
            </a:r>
            <a:r>
              <a:rPr lang="en-US" dirty="0" smtClean="0"/>
              <a:t> </a:t>
            </a:r>
            <a:r>
              <a:rPr lang="en-US" dirty="0" err="1" smtClean="0"/>
              <a:t>bloqueio</a:t>
            </a:r>
            <a:r>
              <a:rPr lang="en-US" dirty="0" smtClean="0"/>
              <a:t> </a:t>
            </a:r>
            <a:r>
              <a:rPr lang="en-US" dirty="0" err="1" smtClean="0"/>
              <a:t>da</a:t>
            </a:r>
            <a:r>
              <a:rPr lang="en-US" dirty="0" smtClean="0"/>
              <a:t> </a:t>
            </a:r>
            <a:r>
              <a:rPr lang="en-US" dirty="0" err="1" smtClean="0"/>
              <a:t>tubulação</a:t>
            </a:r>
            <a:endParaRPr lang="en-US" dirty="0" smtClean="0"/>
          </a:p>
          <a:p>
            <a:pPr lvl="1">
              <a:spcBef>
                <a:spcPct val="0"/>
              </a:spcBef>
              <a:buClr>
                <a:schemeClr val="tx1"/>
              </a:buClr>
              <a:buFont typeface="Arial" charset="0"/>
              <a:buChar char="•"/>
            </a:pPr>
            <a:r>
              <a:rPr lang="en-US" b="1" dirty="0" err="1" smtClean="0">
                <a:solidFill>
                  <a:srgbClr val="A32638"/>
                </a:solidFill>
              </a:rPr>
              <a:t>Sensoreamento</a:t>
            </a:r>
            <a:r>
              <a:rPr lang="en-US" b="1" dirty="0" smtClean="0">
                <a:solidFill>
                  <a:srgbClr val="A32638"/>
                </a:solidFill>
              </a:rPr>
              <a:t> </a:t>
            </a:r>
            <a:r>
              <a:rPr lang="en-US" b="1" dirty="0" err="1" smtClean="0">
                <a:solidFill>
                  <a:srgbClr val="A32638"/>
                </a:solidFill>
              </a:rPr>
              <a:t>eletrônico</a:t>
            </a:r>
            <a:r>
              <a:rPr lang="en-US" b="1" dirty="0" smtClean="0">
                <a:solidFill>
                  <a:srgbClr val="A32638"/>
                </a:solidFill>
              </a:rPr>
              <a:t> </a:t>
            </a:r>
            <a:r>
              <a:rPr lang="en-US" dirty="0" err="1" smtClean="0"/>
              <a:t>para</a:t>
            </a:r>
            <a:r>
              <a:rPr lang="en-US" dirty="0" smtClean="0"/>
              <a:t> </a:t>
            </a:r>
            <a:r>
              <a:rPr lang="en-US" dirty="0" err="1" smtClean="0"/>
              <a:t>fluxo</a:t>
            </a:r>
            <a:r>
              <a:rPr lang="en-US" dirty="0" smtClean="0"/>
              <a:t> </a:t>
            </a:r>
            <a:r>
              <a:rPr lang="en-US" dirty="0" err="1" smtClean="0"/>
              <a:t>através</a:t>
            </a:r>
            <a:r>
              <a:rPr lang="en-US" dirty="0" smtClean="0"/>
              <a:t> do </a:t>
            </a:r>
            <a:r>
              <a:rPr lang="en-US" dirty="0" err="1" smtClean="0"/>
              <a:t>filtro</a:t>
            </a:r>
            <a:r>
              <a:rPr lang="en-US" dirty="0" smtClean="0"/>
              <a:t> e </a:t>
            </a:r>
            <a:r>
              <a:rPr lang="en-US" dirty="0" err="1" smtClean="0"/>
              <a:t>câmara</a:t>
            </a:r>
            <a:r>
              <a:rPr lang="en-US" dirty="0" smtClean="0"/>
              <a:t> de </a:t>
            </a:r>
            <a:r>
              <a:rPr lang="en-US" dirty="0" err="1" smtClean="0"/>
              <a:t>detecção</a:t>
            </a:r>
            <a:endParaRPr lang="en-US" dirty="0" smtClean="0"/>
          </a:p>
          <a:p>
            <a:pPr lvl="1">
              <a:spcBef>
                <a:spcPct val="0"/>
              </a:spcBef>
              <a:buFont typeface="Arial" charset="0"/>
              <a:buChar char="•"/>
            </a:pPr>
            <a:endParaRPr lang="en-US" dirty="0" smtClean="0"/>
          </a:p>
        </p:txBody>
      </p:sp>
      <p:sp>
        <p:nvSpPr>
          <p:cNvPr id="99331" name="Title 3"/>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XT </a:t>
            </a:r>
            <a:r>
              <a:rPr lang="en-US" dirty="0" err="1" smtClean="0"/>
              <a:t>Rede</a:t>
            </a:r>
            <a:r>
              <a:rPr lang="en-US" dirty="0" smtClean="0"/>
              <a:t> de </a:t>
            </a:r>
            <a:r>
              <a:rPr lang="en-US" dirty="0" err="1" smtClean="0"/>
              <a:t>tubulação</a:t>
            </a:r>
            <a:endParaRPr lang="en-US"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3_Specs.png"/>
          <p:cNvPicPr>
            <a:picLocks noChangeAspect="1"/>
          </p:cNvPicPr>
          <p:nvPr/>
        </p:nvPicPr>
        <p:blipFill>
          <a:blip r:embed="rId3" cstate="print"/>
          <a:srcRect r="6000"/>
          <a:stretch>
            <a:fillRect/>
          </a:stretch>
        </p:blipFill>
        <p:spPr>
          <a:xfrm>
            <a:off x="534155" y="283"/>
            <a:ext cx="8594418" cy="6857434"/>
          </a:xfrm>
          <a:prstGeom prst="rect">
            <a:avLst/>
          </a:prstGeom>
        </p:spPr>
      </p:pic>
      <p:sp>
        <p:nvSpPr>
          <p:cNvPr id="44034" name="Text Placeholder 5"/>
          <p:cNvSpPr>
            <a:spLocks noGrp="1"/>
          </p:cNvSpPr>
          <p:nvPr>
            <p:ph type="body" sz="quarter" idx="10"/>
          </p:nvPr>
        </p:nvSpPr>
        <p:spPr bwMode="auto">
          <a:xfrm>
            <a:off x="457200" y="1600200"/>
            <a:ext cx="5867400" cy="41148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1600" b="1" dirty="0" err="1" smtClean="0">
                <a:solidFill>
                  <a:srgbClr val="A32638"/>
                </a:solidFill>
              </a:rPr>
              <a:t>Requerimentos</a:t>
            </a:r>
            <a:r>
              <a:rPr lang="en-US" sz="1600" b="1" dirty="0" smtClean="0">
                <a:solidFill>
                  <a:srgbClr val="A32638"/>
                </a:solidFill>
              </a:rPr>
              <a:t> de </a:t>
            </a:r>
            <a:r>
              <a:rPr lang="en-US" sz="1600" b="1" dirty="0" err="1" smtClean="0">
                <a:solidFill>
                  <a:srgbClr val="A32638"/>
                </a:solidFill>
              </a:rPr>
              <a:t>Alimentação</a:t>
            </a:r>
            <a:r>
              <a:rPr lang="en-US" sz="1600" b="1" dirty="0" smtClean="0">
                <a:solidFill>
                  <a:srgbClr val="A32638"/>
                </a:solidFill>
              </a:rPr>
              <a:t>: </a:t>
            </a:r>
            <a:r>
              <a:rPr lang="en-US" sz="1600" dirty="0" smtClean="0"/>
              <a:t>18-30 VDC</a:t>
            </a:r>
          </a:p>
          <a:p>
            <a:pPr lvl="1">
              <a:spcBef>
                <a:spcPct val="0"/>
              </a:spcBef>
              <a:buClr>
                <a:schemeClr val="tx1"/>
              </a:buClr>
              <a:buFont typeface="Arial" charset="0"/>
              <a:buChar char="•"/>
            </a:pPr>
            <a:r>
              <a:rPr lang="en-US" sz="1600" b="1" dirty="0" err="1" smtClean="0">
                <a:solidFill>
                  <a:srgbClr val="A32638"/>
                </a:solidFill>
              </a:rPr>
              <a:t>Corrente</a:t>
            </a:r>
            <a:r>
              <a:rPr lang="en-US" sz="1600" b="1" dirty="0" smtClean="0">
                <a:solidFill>
                  <a:srgbClr val="A32638"/>
                </a:solidFill>
              </a:rPr>
              <a:t> de </a:t>
            </a:r>
            <a:r>
              <a:rPr lang="en-US" sz="1600" b="1" dirty="0" err="1" smtClean="0">
                <a:solidFill>
                  <a:srgbClr val="A32638"/>
                </a:solidFill>
              </a:rPr>
              <a:t>Operação</a:t>
            </a:r>
            <a:r>
              <a:rPr lang="en-US" sz="1600" b="1" dirty="0" smtClean="0">
                <a:solidFill>
                  <a:srgbClr val="A32638"/>
                </a:solidFill>
              </a:rPr>
              <a:t> </a:t>
            </a:r>
            <a:r>
              <a:rPr lang="en-US" sz="1600" b="1" dirty="0" err="1" smtClean="0">
                <a:solidFill>
                  <a:srgbClr val="A32638"/>
                </a:solidFill>
              </a:rPr>
              <a:t>média</a:t>
            </a:r>
            <a:r>
              <a:rPr lang="en-US" sz="1600" b="1" dirty="0" smtClean="0">
                <a:solidFill>
                  <a:srgbClr val="A32638"/>
                </a:solidFill>
              </a:rPr>
              <a:t>: </a:t>
            </a:r>
            <a:r>
              <a:rPr lang="en-US" sz="1600" dirty="0" smtClean="0"/>
              <a:t>465 </a:t>
            </a:r>
            <a:r>
              <a:rPr lang="en-US" sz="1600" dirty="0" err="1" smtClean="0"/>
              <a:t>mA</a:t>
            </a:r>
            <a:r>
              <a:rPr lang="en-US" sz="1600" dirty="0" smtClean="0"/>
              <a:t> , 340 </a:t>
            </a:r>
            <a:r>
              <a:rPr lang="en-US" sz="1600" dirty="0" err="1" smtClean="0"/>
              <a:t>mA</a:t>
            </a:r>
            <a:r>
              <a:rPr lang="en-US" sz="1600" dirty="0" smtClean="0"/>
              <a:t>, 220 </a:t>
            </a:r>
            <a:r>
              <a:rPr lang="en-US" sz="1600" dirty="0" err="1" smtClean="0"/>
              <a:t>mA</a:t>
            </a:r>
            <a:endParaRPr lang="en-US" sz="1600" dirty="0" smtClean="0"/>
          </a:p>
          <a:p>
            <a:pPr lvl="1">
              <a:spcBef>
                <a:spcPct val="0"/>
              </a:spcBef>
              <a:buClr>
                <a:schemeClr val="tx1"/>
              </a:buClr>
              <a:buFont typeface="Arial" charset="0"/>
              <a:buChar char="•"/>
            </a:pPr>
            <a:r>
              <a:rPr lang="en-US" sz="1600" b="1" dirty="0" err="1" smtClean="0">
                <a:solidFill>
                  <a:srgbClr val="A32638"/>
                </a:solidFill>
              </a:rPr>
              <a:t>Corrente</a:t>
            </a:r>
            <a:r>
              <a:rPr lang="en-US" sz="1600" b="1" dirty="0" smtClean="0">
                <a:solidFill>
                  <a:srgbClr val="A32638"/>
                </a:solidFill>
              </a:rPr>
              <a:t> de </a:t>
            </a:r>
            <a:r>
              <a:rPr lang="en-US" sz="1600" b="1" dirty="0" err="1" smtClean="0">
                <a:solidFill>
                  <a:srgbClr val="A32638"/>
                </a:solidFill>
              </a:rPr>
              <a:t>alarme</a:t>
            </a:r>
            <a:r>
              <a:rPr lang="en-US" sz="1600" b="1" dirty="0" smtClean="0">
                <a:solidFill>
                  <a:srgbClr val="A32638"/>
                </a:solidFill>
              </a:rPr>
              <a:t> </a:t>
            </a:r>
            <a:r>
              <a:rPr lang="en-US" sz="1600" dirty="0" smtClean="0"/>
              <a:t>493 </a:t>
            </a:r>
            <a:r>
              <a:rPr lang="en-US" sz="1600" dirty="0" err="1" smtClean="0"/>
              <a:t>mA</a:t>
            </a:r>
            <a:r>
              <a:rPr lang="en-US" sz="1600" dirty="0" smtClean="0"/>
              <a:t>, 368 </a:t>
            </a:r>
            <a:r>
              <a:rPr lang="en-US" sz="1600" dirty="0" err="1" smtClean="0"/>
              <a:t>mA</a:t>
            </a:r>
            <a:r>
              <a:rPr lang="en-US" sz="1600" dirty="0" smtClean="0"/>
              <a:t>, 248 </a:t>
            </a:r>
            <a:r>
              <a:rPr lang="en-US" sz="1600" dirty="0" err="1" smtClean="0"/>
              <a:t>mA</a:t>
            </a:r>
            <a:endParaRPr lang="en-US" sz="1600" dirty="0" smtClean="0"/>
          </a:p>
          <a:p>
            <a:pPr lvl="1">
              <a:spcBef>
                <a:spcPct val="0"/>
              </a:spcBef>
              <a:buClr>
                <a:schemeClr val="tx1"/>
              </a:buClr>
              <a:buFont typeface="Arial" charset="0"/>
              <a:buChar char="•"/>
            </a:pPr>
            <a:r>
              <a:rPr lang="en-US" sz="1600" b="1" dirty="0" err="1" smtClean="0">
                <a:solidFill>
                  <a:srgbClr val="A32638"/>
                </a:solidFill>
              </a:rPr>
              <a:t>Temperatura</a:t>
            </a:r>
            <a:r>
              <a:rPr lang="en-US" sz="1600" b="1" dirty="0" smtClean="0">
                <a:solidFill>
                  <a:srgbClr val="A32638"/>
                </a:solidFill>
              </a:rPr>
              <a:t> de </a:t>
            </a:r>
            <a:r>
              <a:rPr lang="en-US" sz="1600" b="1" dirty="0" err="1" smtClean="0">
                <a:solidFill>
                  <a:srgbClr val="A32638"/>
                </a:solidFill>
              </a:rPr>
              <a:t>Operação</a:t>
            </a:r>
            <a:r>
              <a:rPr lang="en-US" sz="1600" b="1" dirty="0" smtClean="0">
                <a:solidFill>
                  <a:srgbClr val="A32638"/>
                </a:solidFill>
              </a:rPr>
              <a:t>: </a:t>
            </a:r>
            <a:r>
              <a:rPr lang="en-US" sz="1600" dirty="0" smtClean="0"/>
              <a:t>32 a 100°F  (0°C a 38°C )</a:t>
            </a:r>
          </a:p>
          <a:p>
            <a:pPr lvl="1">
              <a:spcBef>
                <a:spcPct val="0"/>
              </a:spcBef>
              <a:buClr>
                <a:schemeClr val="tx1"/>
              </a:buClr>
              <a:buFont typeface="Arial" charset="0"/>
              <a:buChar char="•"/>
            </a:pPr>
            <a:r>
              <a:rPr lang="en-US" sz="1600" b="1" dirty="0" err="1" smtClean="0">
                <a:solidFill>
                  <a:srgbClr val="A32638"/>
                </a:solidFill>
              </a:rPr>
              <a:t>Temperatura</a:t>
            </a:r>
            <a:r>
              <a:rPr lang="en-US" sz="1600" b="1" dirty="0" smtClean="0">
                <a:solidFill>
                  <a:srgbClr val="A32638"/>
                </a:solidFill>
              </a:rPr>
              <a:t> do </a:t>
            </a:r>
            <a:r>
              <a:rPr lang="en-US" sz="1600" b="1" dirty="0" err="1" smtClean="0">
                <a:solidFill>
                  <a:srgbClr val="A32638"/>
                </a:solidFill>
              </a:rPr>
              <a:t>ar</a:t>
            </a:r>
            <a:r>
              <a:rPr lang="en-US" sz="1600" b="1" dirty="0" smtClean="0">
                <a:solidFill>
                  <a:srgbClr val="A32638"/>
                </a:solidFill>
              </a:rPr>
              <a:t> </a:t>
            </a:r>
            <a:r>
              <a:rPr lang="en-US" sz="1600" b="1" dirty="0" err="1" smtClean="0">
                <a:solidFill>
                  <a:srgbClr val="A32638"/>
                </a:solidFill>
              </a:rPr>
              <a:t>amostrado</a:t>
            </a:r>
            <a:r>
              <a:rPr lang="en-US" sz="1600" b="1" dirty="0" smtClean="0">
                <a:solidFill>
                  <a:srgbClr val="A32638"/>
                </a:solidFill>
              </a:rPr>
              <a:t>: </a:t>
            </a:r>
            <a:r>
              <a:rPr lang="en-US" sz="1600" dirty="0" smtClean="0"/>
              <a:t>-4 a 140°F  (-20°C a 60°C)</a:t>
            </a:r>
          </a:p>
          <a:p>
            <a:pPr lvl="1" eaLnBrk="1" hangingPunct="1">
              <a:spcBef>
                <a:spcPct val="0"/>
              </a:spcBef>
              <a:buClr>
                <a:schemeClr val="tx1"/>
              </a:buClr>
              <a:buFont typeface="Arial" charset="0"/>
              <a:buChar char="•"/>
            </a:pPr>
            <a:r>
              <a:rPr lang="en-US" sz="1600" b="1" dirty="0" err="1" smtClean="0">
                <a:solidFill>
                  <a:srgbClr val="A32638"/>
                </a:solidFill>
              </a:rPr>
              <a:t>Umidade</a:t>
            </a:r>
            <a:r>
              <a:rPr lang="en-US" sz="1600" b="1" dirty="0" smtClean="0">
                <a:solidFill>
                  <a:srgbClr val="A32638"/>
                </a:solidFill>
              </a:rPr>
              <a:t> (</a:t>
            </a:r>
            <a:r>
              <a:rPr lang="en-US" sz="1600" b="1" dirty="0" err="1" smtClean="0">
                <a:solidFill>
                  <a:srgbClr val="A32638"/>
                </a:solidFill>
              </a:rPr>
              <a:t>sem-condensação</a:t>
            </a:r>
            <a:r>
              <a:rPr lang="en-US" sz="1600" b="1" dirty="0" smtClean="0">
                <a:solidFill>
                  <a:srgbClr val="A32638"/>
                </a:solidFill>
              </a:rPr>
              <a:t>): </a:t>
            </a:r>
            <a:r>
              <a:rPr lang="en-US" sz="1600" dirty="0" smtClean="0"/>
              <a:t>10 a 95% </a:t>
            </a:r>
          </a:p>
          <a:p>
            <a:pPr lvl="1">
              <a:spcBef>
                <a:spcPct val="0"/>
              </a:spcBef>
              <a:buClr>
                <a:schemeClr val="tx1"/>
              </a:buClr>
              <a:buFont typeface="Arial" charset="0"/>
              <a:buChar char="•"/>
            </a:pPr>
            <a:r>
              <a:rPr lang="en-US" sz="1600" b="1" dirty="0" err="1" smtClean="0">
                <a:solidFill>
                  <a:srgbClr val="A32638"/>
                </a:solidFill>
              </a:rPr>
              <a:t>Sensibilidade</a:t>
            </a:r>
            <a:r>
              <a:rPr lang="en-US" sz="1600" b="1" dirty="0" smtClean="0">
                <a:solidFill>
                  <a:srgbClr val="A32638"/>
                </a:solidFill>
              </a:rPr>
              <a:t> a </a:t>
            </a:r>
            <a:r>
              <a:rPr lang="en-US" sz="1600" b="1" dirty="0" err="1" smtClean="0">
                <a:solidFill>
                  <a:srgbClr val="A32638"/>
                </a:solidFill>
              </a:rPr>
              <a:t>fumaça</a:t>
            </a:r>
            <a:r>
              <a:rPr lang="en-US" sz="1600" b="1" dirty="0" smtClean="0">
                <a:solidFill>
                  <a:srgbClr val="A32638"/>
                </a:solidFill>
              </a:rPr>
              <a:t>: </a:t>
            </a:r>
            <a:r>
              <a:rPr lang="en-US" sz="1600" dirty="0" smtClean="0"/>
              <a:t>0.00046%/ft  (0.0015%/m )</a:t>
            </a:r>
          </a:p>
          <a:p>
            <a:pPr lvl="1">
              <a:spcBef>
                <a:spcPct val="0"/>
              </a:spcBef>
              <a:buClr>
                <a:schemeClr val="tx1"/>
              </a:buClr>
              <a:buFont typeface="Arial" charset="0"/>
              <a:buChar char="•"/>
            </a:pPr>
            <a:r>
              <a:rPr lang="en-US" sz="1600" b="1" dirty="0" err="1" smtClean="0">
                <a:solidFill>
                  <a:srgbClr val="A32638"/>
                </a:solidFill>
              </a:rPr>
              <a:t>Área</a:t>
            </a:r>
            <a:r>
              <a:rPr lang="en-US" sz="1600" b="1" dirty="0" smtClean="0">
                <a:solidFill>
                  <a:srgbClr val="A32638"/>
                </a:solidFill>
              </a:rPr>
              <a:t> de </a:t>
            </a:r>
            <a:r>
              <a:rPr lang="en-US" sz="1600" b="1" dirty="0" err="1" smtClean="0">
                <a:solidFill>
                  <a:srgbClr val="A32638"/>
                </a:solidFill>
              </a:rPr>
              <a:t>cobertura</a:t>
            </a:r>
            <a:r>
              <a:rPr lang="en-US" sz="1600" b="1" dirty="0" smtClean="0">
                <a:solidFill>
                  <a:srgbClr val="A32638"/>
                </a:solidFill>
              </a:rPr>
              <a:t>: </a:t>
            </a:r>
            <a:r>
              <a:rPr lang="en-US" sz="1600" dirty="0" smtClean="0"/>
              <a:t>28,800 ft.</a:t>
            </a:r>
            <a:r>
              <a:rPr lang="en-US" sz="1600" baseline="30000" dirty="0" smtClean="0"/>
              <a:t>2</a:t>
            </a:r>
            <a:r>
              <a:rPr lang="en-US" sz="1600" dirty="0" smtClean="0"/>
              <a:t> (2,600 m</a:t>
            </a:r>
            <a:r>
              <a:rPr lang="en-US" sz="1600" baseline="30000" dirty="0" smtClean="0"/>
              <a:t>2</a:t>
            </a:r>
            <a:r>
              <a:rPr lang="en-US" sz="1600" dirty="0" smtClean="0"/>
              <a:t>)</a:t>
            </a:r>
          </a:p>
          <a:p>
            <a:pPr lvl="1">
              <a:spcBef>
                <a:spcPct val="0"/>
              </a:spcBef>
              <a:buClr>
                <a:schemeClr val="tx1"/>
              </a:buClr>
              <a:buFont typeface="Arial" charset="0"/>
              <a:buChar char="•"/>
            </a:pPr>
            <a:r>
              <a:rPr lang="en-US" sz="1600" b="1" dirty="0" err="1" smtClean="0">
                <a:solidFill>
                  <a:srgbClr val="A32638"/>
                </a:solidFill>
              </a:rPr>
              <a:t>Movimento</a:t>
            </a:r>
            <a:r>
              <a:rPr lang="en-US" sz="1600" b="1" dirty="0" smtClean="0">
                <a:solidFill>
                  <a:srgbClr val="A32638"/>
                </a:solidFill>
              </a:rPr>
              <a:t> de </a:t>
            </a:r>
            <a:r>
              <a:rPr lang="en-US" sz="1600" b="1" dirty="0" err="1" smtClean="0">
                <a:solidFill>
                  <a:srgbClr val="A32638"/>
                </a:solidFill>
              </a:rPr>
              <a:t>Ar</a:t>
            </a:r>
            <a:r>
              <a:rPr lang="en-US" sz="1600" b="1" dirty="0" smtClean="0">
                <a:solidFill>
                  <a:srgbClr val="A32638"/>
                </a:solidFill>
              </a:rPr>
              <a:t>: </a:t>
            </a:r>
            <a:r>
              <a:rPr lang="en-US" sz="1600" dirty="0" smtClean="0"/>
              <a:t>0-4,000 ft./min (0-1,219.2 m./min)</a:t>
            </a:r>
          </a:p>
          <a:p>
            <a:pPr lvl="1">
              <a:spcBef>
                <a:spcPct val="0"/>
              </a:spcBef>
              <a:buClr>
                <a:schemeClr val="tx1"/>
              </a:buClr>
              <a:buFont typeface="Arial" charset="0"/>
              <a:buChar char="•"/>
            </a:pPr>
            <a:r>
              <a:rPr lang="en-US" sz="1600" b="1" dirty="0" err="1" smtClean="0">
                <a:solidFill>
                  <a:srgbClr val="A32638"/>
                </a:solidFill>
              </a:rPr>
              <a:t>Fonte</a:t>
            </a:r>
            <a:r>
              <a:rPr lang="en-US" sz="1600" b="1" dirty="0" smtClean="0">
                <a:solidFill>
                  <a:srgbClr val="A32638"/>
                </a:solidFill>
              </a:rPr>
              <a:t> de </a:t>
            </a:r>
            <a:r>
              <a:rPr lang="en-US" sz="1600" b="1" dirty="0" err="1" smtClean="0">
                <a:solidFill>
                  <a:srgbClr val="A32638"/>
                </a:solidFill>
              </a:rPr>
              <a:t>Alimentação</a:t>
            </a:r>
            <a:r>
              <a:rPr lang="en-US" sz="1600" b="1" dirty="0" smtClean="0">
                <a:solidFill>
                  <a:srgbClr val="A32638"/>
                </a:solidFill>
              </a:rPr>
              <a:t>:</a:t>
            </a:r>
            <a:r>
              <a:rPr lang="en-US" sz="1600" dirty="0" smtClean="0"/>
              <a:t> </a:t>
            </a:r>
            <a:r>
              <a:rPr lang="en-US" sz="1600" dirty="0" err="1" smtClean="0"/>
              <a:t>qualquer</a:t>
            </a:r>
            <a:r>
              <a:rPr lang="en-US" sz="1600" dirty="0" smtClean="0"/>
              <a:t> </a:t>
            </a:r>
            <a:r>
              <a:rPr lang="en-US" sz="1600" dirty="0" err="1" smtClean="0"/>
              <a:t>fonte</a:t>
            </a:r>
            <a:r>
              <a:rPr lang="en-US" sz="1600" dirty="0" smtClean="0"/>
              <a:t> de </a:t>
            </a:r>
            <a:r>
              <a:rPr lang="en-US" sz="1600" dirty="0" err="1" smtClean="0"/>
              <a:t>alimentação</a:t>
            </a:r>
            <a:r>
              <a:rPr lang="en-US" sz="1600" dirty="0" smtClean="0"/>
              <a:t> </a:t>
            </a:r>
            <a:r>
              <a:rPr lang="en-US" sz="1600" dirty="0" err="1" smtClean="0"/>
              <a:t>listada</a:t>
            </a:r>
            <a:r>
              <a:rPr lang="en-US" sz="1600" dirty="0" smtClean="0"/>
              <a:t> </a:t>
            </a:r>
            <a:r>
              <a:rPr lang="en-US" sz="1600" dirty="0" err="1" smtClean="0"/>
              <a:t>para</a:t>
            </a:r>
            <a:r>
              <a:rPr lang="en-US" sz="1600" dirty="0" smtClean="0"/>
              <a:t> </a:t>
            </a:r>
            <a:r>
              <a:rPr lang="en-US" sz="1600" dirty="0" err="1" smtClean="0"/>
              <a:t>uso</a:t>
            </a:r>
            <a:r>
              <a:rPr lang="en-US" sz="1600" dirty="0" smtClean="0"/>
              <a:t> </a:t>
            </a:r>
            <a:r>
              <a:rPr lang="en-US" sz="1600" dirty="0" err="1" smtClean="0"/>
              <a:t>em</a:t>
            </a:r>
            <a:r>
              <a:rPr lang="en-US" sz="1600" dirty="0" smtClean="0"/>
              <a:t> </a:t>
            </a:r>
            <a:r>
              <a:rPr lang="en-US" sz="1600" dirty="0" err="1" smtClean="0"/>
              <a:t>aplicações</a:t>
            </a:r>
            <a:r>
              <a:rPr lang="en-US" sz="1600" dirty="0" smtClean="0"/>
              <a:t> de </a:t>
            </a:r>
            <a:r>
              <a:rPr lang="en-US" sz="1600" dirty="0" err="1" smtClean="0"/>
              <a:t>proteção</a:t>
            </a:r>
            <a:r>
              <a:rPr lang="en-US" sz="1600" dirty="0" smtClean="0"/>
              <a:t> contra </a:t>
            </a:r>
            <a:r>
              <a:rPr lang="en-US" sz="1600" dirty="0" err="1" smtClean="0"/>
              <a:t>incêndio</a:t>
            </a:r>
            <a:r>
              <a:rPr lang="en-US" sz="1600" dirty="0" smtClean="0"/>
              <a:t> (ex. AL300ULXJ)</a:t>
            </a:r>
          </a:p>
          <a:p>
            <a:pPr lvl="1">
              <a:spcBef>
                <a:spcPct val="0"/>
              </a:spcBef>
              <a:buClr>
                <a:schemeClr val="tx1"/>
              </a:buClr>
              <a:buNone/>
            </a:pPr>
            <a:endParaRPr lang="en-US" sz="1600" dirty="0" smtClean="0"/>
          </a:p>
          <a:p>
            <a:pPr lvl="1" eaLnBrk="1" hangingPunct="1">
              <a:spcBef>
                <a:spcPct val="0"/>
              </a:spcBef>
              <a:buFont typeface="Arial" charset="0"/>
              <a:buChar char="•"/>
            </a:pPr>
            <a:endParaRPr lang="en-US" sz="1600" dirty="0" smtClean="0"/>
          </a:p>
        </p:txBody>
      </p:sp>
      <p:sp>
        <p:nvSpPr>
          <p:cNvPr id="7" name="Title 5"/>
          <p:cNvSpPr>
            <a:spLocks noGrp="1"/>
          </p:cNvSpPr>
          <p:nvPr>
            <p:ph type="title"/>
          </p:nvPr>
        </p:nvSpPr>
        <p:spPr>
          <a:xfrm>
            <a:off x="-990600" y="685800"/>
            <a:ext cx="9220200" cy="411162"/>
          </a:xfrm>
        </p:spPr>
        <p:txBody>
          <a:bodyPr/>
          <a:lstStyle/>
          <a:p>
            <a:r>
              <a:rPr lang="en-US" b="1" dirty="0" smtClean="0"/>
              <a:t>		FAAST  XT </a:t>
            </a:r>
            <a:r>
              <a:rPr lang="en-US" b="1" dirty="0" err="1" smtClean="0"/>
              <a:t>Especificações</a:t>
            </a:r>
            <a:endParaRPr lang="en-US" b="1"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nvGraphicFramePr>
        <p:xfrm>
          <a:off x="396875" y="1584325"/>
          <a:ext cx="8358189" cy="3840480"/>
        </p:xfrm>
        <a:graphic>
          <a:graphicData uri="http://schemas.openxmlformats.org/drawingml/2006/table">
            <a:tbl>
              <a:tblPr firstRow="1" bandRow="1">
                <a:tableStyleId>{5C22544A-7EE6-4342-B048-85BDC9FD1C3A}</a:tableStyleId>
              </a:tblPr>
              <a:tblGrid>
                <a:gridCol w="2786063"/>
                <a:gridCol w="2786063"/>
                <a:gridCol w="2786063"/>
              </a:tblGrid>
              <a:tr h="518160">
                <a:tc>
                  <a:txBody>
                    <a:bodyPr/>
                    <a:lstStyle/>
                    <a:p>
                      <a:pPr algn="ct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FF"/>
                    </a:solidFill>
                  </a:tcPr>
                </a:tc>
                <a:tc>
                  <a:txBody>
                    <a:bodyPr/>
                    <a:lstStyle/>
                    <a:p>
                      <a:pPr algn="ctr"/>
                      <a:r>
                        <a:rPr lang="en-US" sz="1400" dirty="0"/>
                        <a:t>FAAST 8100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FF"/>
                    </a:solidFill>
                  </a:tcPr>
                </a:tc>
                <a:tc>
                  <a:txBody>
                    <a:bodyPr/>
                    <a:lstStyle/>
                    <a:p>
                      <a:pPr algn="ctr"/>
                      <a:r>
                        <a:rPr lang="en-US" sz="1400" dirty="0"/>
                        <a:t>FAAST XT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FF"/>
                    </a:solidFill>
                  </a:tcPr>
                </a:tc>
              </a:tr>
              <a:tr h="518160">
                <a:tc>
                  <a:txBody>
                    <a:bodyPr/>
                    <a:lstStyle/>
                    <a:p>
                      <a:pPr algn="ctr"/>
                      <a:r>
                        <a:rPr lang="en-US" sz="1400" b="1" dirty="0" err="1" smtClean="0"/>
                        <a:t>Número</a:t>
                      </a:r>
                      <a:r>
                        <a:rPr lang="en-US" sz="1400" b="1" dirty="0" smtClean="0"/>
                        <a:t> do </a:t>
                      </a:r>
                      <a:r>
                        <a:rPr lang="en-US" sz="1400" b="1" dirty="0" err="1" smtClean="0"/>
                        <a:t>modelo</a:t>
                      </a: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dirty="0"/>
                    </a:p>
                    <a:p>
                      <a:pPr algn="ctr"/>
                      <a:r>
                        <a:rPr lang="en-US" sz="1400" dirty="0"/>
                        <a:t>8100 – </a:t>
                      </a:r>
                      <a:r>
                        <a:rPr lang="en-US" sz="1400" dirty="0" err="1" smtClean="0"/>
                        <a:t>Convencional</a:t>
                      </a:r>
                      <a:endParaRPr lang="en-US" sz="1400" dirty="0"/>
                    </a:p>
                    <a:p>
                      <a:pPr algn="ct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9400X – </a:t>
                      </a:r>
                      <a:r>
                        <a:rPr lang="en-US" sz="1400" dirty="0" err="1" smtClean="0"/>
                        <a:t>Convencional</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8160">
                <a:tc>
                  <a:txBody>
                    <a:bodyPr/>
                    <a:lstStyle/>
                    <a:p>
                      <a:pPr algn="ctr"/>
                      <a:r>
                        <a:rPr lang="en-US" sz="1400" b="1" dirty="0" err="1" smtClean="0"/>
                        <a:t>Listagens</a:t>
                      </a: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dirty="0"/>
                        <a:t>UL,</a:t>
                      </a:r>
                      <a:r>
                        <a:rPr lang="en-US" sz="1400" baseline="0" dirty="0"/>
                        <a:t> FM, CSIRO, ACTIVFIRE, CNTC, VdS, CE, KFI, CSFM</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dirty="0"/>
                        <a:t>UL, FM</a:t>
                      </a:r>
                      <a:r>
                        <a:rPr lang="en-US" sz="1400" baseline="0" dirty="0"/>
                        <a:t>  -- </a:t>
                      </a:r>
                      <a:r>
                        <a:rPr lang="en-US" sz="1400" baseline="0" dirty="0" err="1" smtClean="0"/>
                        <a:t>Listagens</a:t>
                      </a:r>
                      <a:r>
                        <a:rPr lang="en-US" sz="1400" baseline="0" dirty="0" smtClean="0"/>
                        <a:t> </a:t>
                      </a:r>
                      <a:r>
                        <a:rPr lang="en-US" sz="1400" baseline="0" dirty="0" err="1" smtClean="0"/>
                        <a:t>adicionais</a:t>
                      </a:r>
                      <a:r>
                        <a:rPr lang="en-US" sz="1400" baseline="0" dirty="0" smtClean="0"/>
                        <a:t> </a:t>
                      </a:r>
                      <a:r>
                        <a:rPr lang="en-US" sz="1400" baseline="0" dirty="0" err="1" smtClean="0"/>
                        <a:t>pendentes</a:t>
                      </a:r>
                      <a:r>
                        <a:rPr lang="en-US" sz="1400" baseline="0" dirty="0" smtClean="0"/>
                        <a:t> </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518160">
                <a:tc>
                  <a:txBody>
                    <a:bodyPr/>
                    <a:lstStyle/>
                    <a:p>
                      <a:pPr algn="ctr"/>
                      <a:r>
                        <a:rPr lang="en-US" sz="1400" b="1" dirty="0" err="1" smtClean="0"/>
                        <a:t>Área</a:t>
                      </a:r>
                      <a:r>
                        <a:rPr lang="en-US" sz="1400" b="1" dirty="0" smtClean="0"/>
                        <a:t> de </a:t>
                      </a:r>
                      <a:r>
                        <a:rPr lang="en-US" sz="1400" b="1" dirty="0" err="1" smtClean="0"/>
                        <a:t>cobertura</a:t>
                      </a: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smtClean="0"/>
                        <a:t>8,000 ft</a:t>
                      </a:r>
                      <a:r>
                        <a:rPr lang="en-US" sz="1400" baseline="30000" dirty="0" smtClean="0"/>
                        <a:t>2</a:t>
                      </a:r>
                      <a:r>
                        <a:rPr lang="en-US" sz="1400" dirty="0" smtClean="0"/>
                        <a:t> </a:t>
                      </a:r>
                      <a:r>
                        <a:rPr lang="en-US" sz="1400" dirty="0"/>
                        <a:t>(743 </a:t>
                      </a:r>
                      <a:r>
                        <a:rPr lang="en-US" sz="1400" dirty="0" smtClean="0"/>
                        <a:t>m</a:t>
                      </a:r>
                      <a:r>
                        <a:rPr lang="en-US" sz="1400" baseline="30000" dirty="0" smtClean="0"/>
                        <a:t>2</a:t>
                      </a:r>
                      <a:r>
                        <a:rPr lang="en-US" sz="1400" dirty="0" smtClean="0"/>
                        <a:t>)</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smtClean="0"/>
                        <a:t>28,800</a:t>
                      </a:r>
                      <a:r>
                        <a:rPr lang="en-US" sz="1400" baseline="0" dirty="0" smtClean="0"/>
                        <a:t> ft</a:t>
                      </a:r>
                      <a:r>
                        <a:rPr lang="en-US" sz="1400" baseline="30000" dirty="0" smtClean="0"/>
                        <a:t>2</a:t>
                      </a:r>
                      <a:r>
                        <a:rPr lang="en-US" sz="1400" baseline="0" dirty="0" smtClean="0"/>
                        <a:t> </a:t>
                      </a:r>
                      <a:r>
                        <a:rPr lang="en-US" sz="1400" baseline="0" dirty="0"/>
                        <a:t>(2,000 </a:t>
                      </a:r>
                      <a:r>
                        <a:rPr lang="en-US" sz="1400" baseline="0" dirty="0" smtClean="0"/>
                        <a:t>m</a:t>
                      </a:r>
                      <a:r>
                        <a:rPr lang="en-US" sz="1400" baseline="30000" dirty="0" smtClean="0"/>
                        <a:t>2</a:t>
                      </a:r>
                      <a:r>
                        <a:rPr lang="en-US" sz="1400" baseline="0" dirty="0" smtClean="0"/>
                        <a:t>)</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8160">
                <a:tc>
                  <a:txBody>
                    <a:bodyPr/>
                    <a:lstStyle/>
                    <a:p>
                      <a:pPr algn="ctr"/>
                      <a:r>
                        <a:rPr lang="en-US" sz="1400" b="1" dirty="0" err="1" smtClean="0"/>
                        <a:t>Máx</a:t>
                      </a:r>
                      <a:r>
                        <a:rPr lang="en-US" sz="1400" b="1" dirty="0" smtClean="0"/>
                        <a:t>. </a:t>
                      </a:r>
                      <a:r>
                        <a:rPr lang="en-US" sz="1400" b="1" dirty="0" err="1" smtClean="0"/>
                        <a:t>Tubo</a:t>
                      </a:r>
                      <a:r>
                        <a:rPr lang="en-US" sz="1400" b="1" dirty="0" smtClean="0"/>
                        <a:t> </a:t>
                      </a:r>
                      <a:r>
                        <a:rPr lang="en-US" sz="1400" b="1" dirty="0" err="1" smtClean="0"/>
                        <a:t>único</a:t>
                      </a: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dirty="0"/>
                        <a:t>262 </a:t>
                      </a:r>
                      <a:r>
                        <a:rPr lang="en-US" sz="1400" dirty="0" smtClean="0"/>
                        <a:t>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dirty="0"/>
                        <a:t>400 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518160">
                <a:tc>
                  <a:txBody>
                    <a:bodyPr/>
                    <a:lstStyle/>
                    <a:p>
                      <a:pPr algn="ctr"/>
                      <a:r>
                        <a:rPr lang="en-US" sz="1400" b="1" dirty="0" err="1" smtClean="0"/>
                        <a:t>Compr</a:t>
                      </a:r>
                      <a:r>
                        <a:rPr lang="en-US" sz="1400" b="1" dirty="0" smtClean="0"/>
                        <a:t>. total </a:t>
                      </a:r>
                      <a:r>
                        <a:rPr lang="en-US" sz="1400" b="1" dirty="0" err="1" smtClean="0"/>
                        <a:t>tubo</a:t>
                      </a: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dirty="0" smtClean="0"/>
                        <a:t>330 ft</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2 </a:t>
                      </a:r>
                      <a:r>
                        <a:rPr lang="en-US" sz="1400" dirty="0" err="1" smtClean="0"/>
                        <a:t>ramificações</a:t>
                      </a:r>
                      <a:r>
                        <a:rPr lang="en-US" sz="1400" baseline="0" dirty="0" smtClean="0"/>
                        <a:t> =</a:t>
                      </a:r>
                      <a:r>
                        <a:rPr lang="en-US" sz="1400" dirty="0" smtClean="0"/>
                        <a:t> 165 ft. </a:t>
                      </a:r>
                      <a:r>
                        <a:rPr lang="en-US" sz="1400" dirty="0" err="1" smtClean="0"/>
                        <a:t>cada</a:t>
                      </a:r>
                      <a:endParaRPr lang="en-US" sz="14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dirty="0" smtClean="0"/>
                        <a:t>1,050 ft</a:t>
                      </a:r>
                    </a:p>
                    <a:p>
                      <a:pPr algn="ctr"/>
                      <a:r>
                        <a:rPr lang="en-US" sz="1400" dirty="0" smtClean="0"/>
                        <a:t>4 </a:t>
                      </a:r>
                      <a:r>
                        <a:rPr lang="en-US" sz="1400" dirty="0" err="1" smtClean="0"/>
                        <a:t>ramificações</a:t>
                      </a:r>
                      <a:r>
                        <a:rPr lang="en-US" sz="1400" dirty="0" smtClean="0"/>
                        <a:t> =</a:t>
                      </a:r>
                      <a:r>
                        <a:rPr lang="en-US" sz="1400" baseline="0" dirty="0" smtClean="0"/>
                        <a:t> 262 ft </a:t>
                      </a:r>
                      <a:r>
                        <a:rPr lang="en-US" sz="1400" baseline="0" dirty="0" err="1" smtClean="0"/>
                        <a:t>cada</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518160">
                <a:tc>
                  <a:txBody>
                    <a:bodyPr/>
                    <a:lstStyle/>
                    <a:p>
                      <a:pPr algn="ctr"/>
                      <a:r>
                        <a:rPr lang="en-US" sz="1400" b="1" dirty="0" err="1" smtClean="0"/>
                        <a:t>Velocidade</a:t>
                      </a:r>
                      <a:r>
                        <a:rPr lang="en-US" sz="1400" b="1" dirty="0" smtClean="0"/>
                        <a:t> de </a:t>
                      </a:r>
                      <a:r>
                        <a:rPr lang="en-US" sz="1400" b="1" dirty="0" err="1" smtClean="0"/>
                        <a:t>ventilador</a:t>
                      </a: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err="1" smtClean="0"/>
                        <a:t>Velocidade</a:t>
                      </a:r>
                      <a:r>
                        <a:rPr lang="en-US" sz="1400" dirty="0" smtClean="0"/>
                        <a:t> </a:t>
                      </a:r>
                      <a:r>
                        <a:rPr lang="en-US" sz="1400" dirty="0" err="1" smtClean="0"/>
                        <a:t>única</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smtClean="0"/>
                        <a:t>3 </a:t>
                      </a:r>
                      <a:r>
                        <a:rPr lang="en-US" sz="1400" dirty="0" err="1" smtClean="0"/>
                        <a:t>velocidades</a:t>
                      </a:r>
                      <a:r>
                        <a:rPr lang="en-US" sz="1400" dirty="0" smtClean="0"/>
                        <a:t> </a:t>
                      </a:r>
                      <a:r>
                        <a:rPr lang="en-US" sz="1400" dirty="0" err="1" smtClean="0"/>
                        <a:t>configuráveis</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itle 5"/>
          <p:cNvSpPr txBox="1">
            <a:spLocks/>
          </p:cNvSpPr>
          <p:nvPr/>
        </p:nvSpPr>
        <p:spPr>
          <a:xfrm>
            <a:off x="-990600" y="685800"/>
            <a:ext cx="9220200" cy="411162"/>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sng" strike="noStrike" kern="1200" cap="none" spc="0" normalizeH="0" baseline="0" noProof="0" dirty="0" smtClean="0">
                <a:ln>
                  <a:noFill/>
                </a:ln>
                <a:solidFill>
                  <a:schemeClr val="tx1"/>
                </a:solidFill>
                <a:effectLst/>
                <a:uLnTx/>
                <a:uFillTx/>
                <a:latin typeface="Helvetica" pitchFamily="34" charset="0"/>
                <a:ea typeface="+mj-ea"/>
                <a:cs typeface="+mj-cs"/>
              </a:rPr>
              <a:t>		FAAST  8100 &amp;</a:t>
            </a:r>
            <a:r>
              <a:rPr kumimoji="0" lang="en-US" sz="2000" b="1" i="0" u="sng" strike="noStrike" kern="1200" cap="none" spc="0" normalizeH="0" noProof="0" dirty="0" smtClean="0">
                <a:ln>
                  <a:noFill/>
                </a:ln>
                <a:solidFill>
                  <a:schemeClr val="tx1"/>
                </a:solidFill>
                <a:effectLst/>
                <a:uLnTx/>
                <a:uFillTx/>
                <a:latin typeface="Helvetica" pitchFamily="34" charset="0"/>
                <a:ea typeface="+mj-ea"/>
                <a:cs typeface="+mj-cs"/>
              </a:rPr>
              <a:t> FAAST 9400X</a:t>
            </a:r>
            <a:endParaRPr kumimoji="0" lang="en-US" sz="2000" b="1" i="0" u="sng" strike="noStrike" kern="1200" cap="none" spc="0" normalizeH="0" baseline="0" noProof="0" dirty="0">
              <a:ln>
                <a:noFill/>
              </a:ln>
              <a:solidFill>
                <a:schemeClr val="tx1"/>
              </a:solidFill>
              <a:effectLst/>
              <a:uLnTx/>
              <a:uFillTx/>
              <a:latin typeface="Helvetica" pitchFamily="34" charset="0"/>
              <a:ea typeface="+mj-ea"/>
              <a:cs typeface="+mj-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280988" y="1166285"/>
            <a:ext cx="5205412" cy="4872567"/>
          </a:xfrm>
        </p:spPr>
        <p:txBody>
          <a:bodyPr>
            <a:normAutofit/>
          </a:bodyPr>
          <a:lstStyle/>
          <a:p>
            <a:pPr marL="174625" lvl="1" indent="-174625">
              <a:spcBef>
                <a:spcPts val="800"/>
              </a:spcBef>
              <a:buClr>
                <a:srgbClr val="002060"/>
              </a:buClr>
              <a:buFont typeface="Arial" charset="0"/>
              <a:buChar char="•"/>
              <a:defRPr/>
            </a:pPr>
            <a:r>
              <a:rPr lang="en-US" sz="1900" dirty="0">
                <a:cs typeface="ＭＳ Ｐゴシック" charset="0"/>
              </a:rPr>
              <a:t>2 </a:t>
            </a:r>
            <a:r>
              <a:rPr lang="en-US" sz="1900" dirty="0" err="1" smtClean="0">
                <a:cs typeface="ＭＳ Ｐゴシック" charset="0"/>
              </a:rPr>
              <a:t>velocidades</a:t>
            </a:r>
            <a:r>
              <a:rPr lang="en-US" sz="1900" dirty="0" smtClean="0">
                <a:cs typeface="ＭＳ Ｐゴシック" charset="0"/>
              </a:rPr>
              <a:t> </a:t>
            </a:r>
            <a:r>
              <a:rPr lang="en-US" sz="1900" dirty="0" err="1" smtClean="0">
                <a:cs typeface="ＭＳ Ｐゴシック" charset="0"/>
              </a:rPr>
              <a:t>variáveis</a:t>
            </a:r>
            <a:r>
              <a:rPr lang="en-US" sz="1900" dirty="0" smtClean="0">
                <a:cs typeface="ＭＳ Ｐゴシック" charset="0"/>
              </a:rPr>
              <a:t> de </a:t>
            </a:r>
            <a:r>
              <a:rPr lang="en-US" sz="1900" dirty="0" err="1" smtClean="0">
                <a:cs typeface="ＭＳ Ｐゴシック" charset="0"/>
              </a:rPr>
              <a:t>ventilador</a:t>
            </a:r>
            <a:r>
              <a:rPr lang="en-US" sz="1900" dirty="0" smtClean="0">
                <a:cs typeface="ＭＳ Ｐゴシック" charset="0"/>
              </a:rPr>
              <a:t> </a:t>
            </a:r>
            <a:r>
              <a:rPr lang="en-US" sz="1900" dirty="0" err="1" smtClean="0">
                <a:cs typeface="ＭＳ Ｐゴシック" charset="0"/>
              </a:rPr>
              <a:t>para</a:t>
            </a:r>
            <a:r>
              <a:rPr lang="en-US" sz="1900" dirty="0" smtClean="0">
                <a:cs typeface="ＭＳ Ｐゴシック" charset="0"/>
              </a:rPr>
              <a:t> </a:t>
            </a:r>
            <a:r>
              <a:rPr lang="en-US" sz="1900" dirty="0" err="1" smtClean="0">
                <a:cs typeface="ＭＳ Ｐゴシック" charset="0"/>
              </a:rPr>
              <a:t>cobertura</a:t>
            </a:r>
            <a:r>
              <a:rPr lang="en-US" sz="1900" dirty="0" smtClean="0">
                <a:cs typeface="ＭＳ Ｐゴシック" charset="0"/>
              </a:rPr>
              <a:t> de </a:t>
            </a:r>
            <a:r>
              <a:rPr lang="en-US" sz="1900" dirty="0" err="1" smtClean="0">
                <a:cs typeface="ＭＳ Ｐゴシック" charset="0"/>
              </a:rPr>
              <a:t>até</a:t>
            </a:r>
            <a:r>
              <a:rPr lang="en-US" sz="1900" dirty="0" smtClean="0">
                <a:cs typeface="ＭＳ Ｐゴシック" charset="0"/>
              </a:rPr>
              <a:t> 5000 ft.</a:t>
            </a:r>
            <a:r>
              <a:rPr lang="en-US" sz="2000" baseline="30000" dirty="0" smtClean="0"/>
              <a:t>2</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a:cs typeface="ＭＳ Ｐゴシック" charset="0"/>
              </a:rPr>
              <a:t>LCD </a:t>
            </a:r>
            <a:r>
              <a:rPr lang="en-US" sz="1900" dirty="0" err="1" smtClean="0">
                <a:cs typeface="ＭＳ Ｐゴシック" charset="0"/>
              </a:rPr>
              <a:t>para</a:t>
            </a:r>
            <a:r>
              <a:rPr lang="en-US" sz="1900" dirty="0" smtClean="0">
                <a:cs typeface="ＭＳ Ｐゴシック" charset="0"/>
              </a:rPr>
              <a:t> </a:t>
            </a:r>
            <a:r>
              <a:rPr lang="en-US" sz="1900" dirty="0" err="1" smtClean="0">
                <a:cs typeface="ＭＳ Ｐゴシック" charset="0"/>
              </a:rPr>
              <a:t>faciliar</a:t>
            </a:r>
            <a:r>
              <a:rPr lang="en-US" sz="1900" dirty="0" smtClean="0">
                <a:cs typeface="ＭＳ Ｐゴシック" charset="0"/>
              </a:rPr>
              <a:t> </a:t>
            </a:r>
            <a:r>
              <a:rPr lang="en-US" sz="1900" dirty="0" err="1" smtClean="0">
                <a:cs typeface="ＭＳ Ｐゴシック" charset="0"/>
              </a:rPr>
              <a:t>resolução</a:t>
            </a:r>
            <a:r>
              <a:rPr lang="en-US" sz="1900" dirty="0" smtClean="0">
                <a:cs typeface="ＭＳ Ｐゴシック" charset="0"/>
              </a:rPr>
              <a:t> de </a:t>
            </a:r>
            <a:r>
              <a:rPr lang="en-US" sz="1900" dirty="0" err="1" smtClean="0">
                <a:cs typeface="ＭＳ Ｐゴシック" charset="0"/>
              </a:rPr>
              <a:t>problemas</a:t>
            </a:r>
            <a:r>
              <a:rPr lang="en-US" sz="1900" dirty="0" smtClean="0">
                <a:cs typeface="ＭＳ Ｐゴシック" charset="0"/>
              </a:rPr>
              <a:t> e </a:t>
            </a:r>
            <a:r>
              <a:rPr lang="en-US" sz="1900" dirty="0" err="1" smtClean="0">
                <a:cs typeface="ＭＳ Ｐゴシック" charset="0"/>
              </a:rPr>
              <a:t>visualização</a:t>
            </a:r>
            <a:r>
              <a:rPr lang="en-US" sz="1900" dirty="0" smtClean="0">
                <a:cs typeface="ＭＳ Ｐゴシック" charset="0"/>
              </a:rPr>
              <a:t> de status</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a:cs typeface="ＭＳ Ｐゴシック" charset="0"/>
              </a:rPr>
              <a:t>3 </a:t>
            </a:r>
            <a:r>
              <a:rPr lang="en-US" sz="1900" dirty="0" err="1" smtClean="0">
                <a:cs typeface="ＭＳ Ｐゴシック" charset="0"/>
              </a:rPr>
              <a:t>níveis</a:t>
            </a:r>
            <a:r>
              <a:rPr lang="en-US" sz="1900" dirty="0" smtClean="0">
                <a:cs typeface="ＭＳ Ｐゴシック" charset="0"/>
              </a:rPr>
              <a:t> de </a:t>
            </a:r>
            <a:r>
              <a:rPr lang="en-US" sz="1900" dirty="0" err="1" smtClean="0">
                <a:cs typeface="ＭＳ Ｐゴシック" charset="0"/>
              </a:rPr>
              <a:t>filtragem</a:t>
            </a:r>
            <a:r>
              <a:rPr lang="en-US" sz="1900" dirty="0" smtClean="0">
                <a:cs typeface="ＭＳ Ｐゴシック" charset="0"/>
              </a:rPr>
              <a:t> </a:t>
            </a:r>
            <a:r>
              <a:rPr lang="en-US" sz="1900" dirty="0" err="1" smtClean="0">
                <a:cs typeface="ＭＳ Ｐゴシック" charset="0"/>
              </a:rPr>
              <a:t>para</a:t>
            </a:r>
            <a:r>
              <a:rPr lang="en-US" sz="1900" dirty="0" smtClean="0">
                <a:cs typeface="ＭＳ Ｐゴシック" charset="0"/>
              </a:rPr>
              <a:t> </a:t>
            </a:r>
            <a:r>
              <a:rPr lang="en-US" sz="1900" dirty="0" err="1" smtClean="0">
                <a:cs typeface="ＭＳ Ｐゴシック" charset="0"/>
              </a:rPr>
              <a:t>uso</a:t>
            </a:r>
            <a:r>
              <a:rPr lang="en-US" sz="1900" dirty="0" smtClean="0">
                <a:cs typeface="ＭＳ Ｐゴシック" charset="0"/>
              </a:rPr>
              <a:t> </a:t>
            </a:r>
            <a:r>
              <a:rPr lang="en-US" sz="1900" dirty="0" err="1" smtClean="0">
                <a:cs typeface="ＭＳ Ｐゴシック" charset="0"/>
              </a:rPr>
              <a:t>em</a:t>
            </a:r>
            <a:r>
              <a:rPr lang="en-US" sz="1900" dirty="0" smtClean="0">
                <a:cs typeface="ＭＳ Ｐゴシック" charset="0"/>
              </a:rPr>
              <a:t> </a:t>
            </a:r>
            <a:r>
              <a:rPr lang="en-US" sz="1900" dirty="0" err="1" smtClean="0">
                <a:cs typeface="ＭＳ Ｐゴシック" charset="0"/>
              </a:rPr>
              <a:t>ambientes</a:t>
            </a:r>
            <a:r>
              <a:rPr lang="en-US" sz="1900" dirty="0" smtClean="0">
                <a:cs typeface="ＭＳ Ｐゴシック" charset="0"/>
              </a:rPr>
              <a:t> </a:t>
            </a:r>
            <a:r>
              <a:rPr lang="en-US" sz="1900" dirty="0" err="1" smtClean="0">
                <a:cs typeface="ＭＳ Ｐゴシック" charset="0"/>
              </a:rPr>
              <a:t>severos</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err="1" smtClean="0">
                <a:cs typeface="ＭＳ Ｐゴシック" charset="0"/>
              </a:rPr>
              <a:t>Pequeno</a:t>
            </a:r>
            <a:r>
              <a:rPr lang="en-US" sz="1900" dirty="0" smtClean="0">
                <a:cs typeface="ＭＳ Ｐゴシック" charset="0"/>
              </a:rPr>
              <a:t>, design </a:t>
            </a:r>
            <a:r>
              <a:rPr lang="en-US" sz="1900" dirty="0" err="1" smtClean="0">
                <a:cs typeface="ＭＳ Ｐゴシック" charset="0"/>
              </a:rPr>
              <a:t>compacto</a:t>
            </a:r>
            <a:r>
              <a:rPr lang="en-US" sz="1900" dirty="0" smtClean="0">
                <a:cs typeface="ＭＳ Ｐゴシック" charset="0"/>
              </a:rPr>
              <a:t> </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a:cs typeface="ＭＳ Ｐゴシック" charset="0"/>
              </a:rPr>
              <a:t>3 </a:t>
            </a:r>
            <a:r>
              <a:rPr lang="en-US" sz="1900" dirty="0" err="1" smtClean="0">
                <a:cs typeface="ＭＳ Ｐゴシック" charset="0"/>
              </a:rPr>
              <a:t>níveis</a:t>
            </a:r>
            <a:r>
              <a:rPr lang="en-US" sz="1900" dirty="0" smtClean="0">
                <a:cs typeface="ＭＳ Ｐゴシック" charset="0"/>
              </a:rPr>
              <a:t> de </a:t>
            </a:r>
            <a:r>
              <a:rPr lang="en-US" sz="1900" dirty="0" err="1" smtClean="0">
                <a:cs typeface="ＭＳ Ｐゴシック" charset="0"/>
              </a:rPr>
              <a:t>alarme</a:t>
            </a:r>
            <a:r>
              <a:rPr lang="en-US" sz="1900" dirty="0" smtClean="0">
                <a:cs typeface="ＭＳ Ｐゴシック" charset="0"/>
              </a:rPr>
              <a:t>, 10 </a:t>
            </a:r>
            <a:r>
              <a:rPr lang="en-US" sz="1900" dirty="0" err="1" smtClean="0">
                <a:cs typeface="ＭＳ Ｐゴシック" charset="0"/>
              </a:rPr>
              <a:t>níveis</a:t>
            </a:r>
            <a:r>
              <a:rPr lang="en-US" sz="1900" dirty="0" smtClean="0">
                <a:cs typeface="ＭＳ Ｐゴシック" charset="0"/>
              </a:rPr>
              <a:t> de </a:t>
            </a:r>
            <a:r>
              <a:rPr lang="en-US" sz="1900" dirty="0" err="1" smtClean="0">
                <a:cs typeface="ＭＳ Ｐゴシック" charset="0"/>
              </a:rPr>
              <a:t>medição</a:t>
            </a:r>
            <a:r>
              <a:rPr lang="en-US" sz="1900" dirty="0" smtClean="0">
                <a:cs typeface="ＭＳ Ｐゴシック" charset="0"/>
              </a:rPr>
              <a:t> de </a:t>
            </a:r>
            <a:r>
              <a:rPr lang="en-US" sz="1900" dirty="0" err="1" smtClean="0">
                <a:cs typeface="ＭＳ Ｐゴシック" charset="0"/>
              </a:rPr>
              <a:t>partículas</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err="1" smtClean="0">
                <a:cs typeface="ＭＳ Ｐゴシック" charset="0"/>
              </a:rPr>
              <a:t>Baixo</a:t>
            </a:r>
            <a:r>
              <a:rPr lang="en-US" sz="1900" dirty="0" smtClean="0">
                <a:cs typeface="ＭＳ Ｐゴシック" charset="0"/>
              </a:rPr>
              <a:t> </a:t>
            </a:r>
            <a:r>
              <a:rPr lang="en-US" sz="1900" dirty="0" err="1" smtClean="0">
                <a:cs typeface="ＭＳ Ｐゴシック" charset="0"/>
              </a:rPr>
              <a:t>consumo</a:t>
            </a:r>
            <a:r>
              <a:rPr lang="en-US" sz="1900" dirty="0" smtClean="0">
                <a:cs typeface="ＭＳ Ｐゴシック" charset="0"/>
              </a:rPr>
              <a:t> de </a:t>
            </a:r>
            <a:r>
              <a:rPr lang="en-US" sz="1900" dirty="0" err="1" smtClean="0">
                <a:cs typeface="ＭＳ Ｐゴシック" charset="0"/>
              </a:rPr>
              <a:t>corrente</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err="1" smtClean="0">
                <a:cs typeface="ＭＳ Ｐゴシック" charset="0"/>
              </a:rPr>
              <a:t>Integração</a:t>
            </a:r>
            <a:r>
              <a:rPr lang="en-US" sz="1900" dirty="0" smtClean="0">
                <a:cs typeface="ＭＳ Ｐゴシック" charset="0"/>
              </a:rPr>
              <a:t> </a:t>
            </a:r>
            <a:r>
              <a:rPr lang="en-US" sz="1900" dirty="0" err="1" smtClean="0">
                <a:cs typeface="ＭＳ Ｐゴシック" charset="0"/>
              </a:rPr>
              <a:t>Modbus</a:t>
            </a:r>
            <a:r>
              <a:rPr lang="en-US" sz="1900" dirty="0" smtClean="0">
                <a:cs typeface="ＭＳ Ｐゴシック" charset="0"/>
              </a:rPr>
              <a:t>/Ethernet/SLC </a:t>
            </a:r>
            <a:r>
              <a:rPr lang="en-US" sz="1900" dirty="0" err="1" smtClean="0">
                <a:cs typeface="ＭＳ Ｐゴシック" charset="0"/>
              </a:rPr>
              <a:t>integrada</a:t>
            </a:r>
            <a:endParaRPr lang="en-US" sz="1900" dirty="0">
              <a:cs typeface="ＭＳ Ｐゴシック" charset="0"/>
            </a:endParaRPr>
          </a:p>
          <a:p>
            <a:pPr marL="174625" lvl="1" indent="-174625">
              <a:spcBef>
                <a:spcPts val="800"/>
              </a:spcBef>
              <a:buClr>
                <a:srgbClr val="002060"/>
              </a:buClr>
              <a:buFont typeface="Arial" charset="0"/>
              <a:buChar char="•"/>
              <a:defRPr/>
            </a:pPr>
            <a:r>
              <a:rPr lang="en-US" sz="1900" dirty="0" err="1" smtClean="0">
                <a:cs typeface="ＭＳ Ｐゴシック" charset="0"/>
              </a:rPr>
              <a:t>Disponível</a:t>
            </a:r>
            <a:r>
              <a:rPr lang="en-US" sz="1900" dirty="0" smtClean="0">
                <a:cs typeface="ＭＳ Ｐゴシック" charset="0"/>
              </a:rPr>
              <a:t> </a:t>
            </a:r>
            <a:r>
              <a:rPr lang="en-US" sz="1900" dirty="0" err="1" smtClean="0">
                <a:cs typeface="ＭＳ Ｐゴシック" charset="0"/>
              </a:rPr>
              <a:t>em</a:t>
            </a:r>
            <a:r>
              <a:rPr lang="en-US" sz="1900" dirty="0" smtClean="0">
                <a:cs typeface="ＭＳ Ｐゴシック" charset="0"/>
              </a:rPr>
              <a:t> </a:t>
            </a:r>
            <a:r>
              <a:rPr lang="en-US" sz="1900" dirty="0" err="1" smtClean="0">
                <a:cs typeface="ＭＳ Ｐゴシック" charset="0"/>
              </a:rPr>
              <a:t>Junho</a:t>
            </a:r>
            <a:r>
              <a:rPr lang="en-US" sz="1900" dirty="0" smtClean="0">
                <a:cs typeface="ＭＳ Ｐゴシック" charset="0"/>
              </a:rPr>
              <a:t> 2015</a:t>
            </a:r>
            <a:endParaRPr lang="en-US" sz="1900" dirty="0">
              <a:cs typeface="ＭＳ Ｐゴシック" charset="0"/>
            </a:endParaRPr>
          </a:p>
          <a:p>
            <a:endParaRPr lang="en-US" dirty="0"/>
          </a:p>
        </p:txBody>
      </p:sp>
      <p:pic>
        <p:nvPicPr>
          <p:cNvPr id="4" name="Picture 1"/>
          <p:cNvPicPr>
            <a:picLocks noChangeAspect="1" noChangeArrowheads="1"/>
          </p:cNvPicPr>
          <p:nvPr/>
        </p:nvPicPr>
        <p:blipFill>
          <a:blip r:embed="rId2" cstate="print"/>
          <a:srcRect/>
          <a:stretch>
            <a:fillRect/>
          </a:stretch>
        </p:blipFill>
        <p:spPr bwMode="auto">
          <a:xfrm>
            <a:off x="4953000" y="685800"/>
            <a:ext cx="4038600" cy="4523058"/>
          </a:xfrm>
          <a:prstGeom prst="rect">
            <a:avLst/>
          </a:prstGeom>
          <a:noFill/>
          <a:ln w="9525">
            <a:noFill/>
            <a:miter lim="800000"/>
            <a:headEnd/>
            <a:tailEnd/>
          </a:ln>
          <a:effectLst/>
        </p:spPr>
      </p:pic>
      <p:sp>
        <p:nvSpPr>
          <p:cNvPr id="6" name="Title 5"/>
          <p:cNvSpPr txBox="1">
            <a:spLocks/>
          </p:cNvSpPr>
          <p:nvPr/>
        </p:nvSpPr>
        <p:spPr>
          <a:xfrm>
            <a:off x="-990600" y="685800"/>
            <a:ext cx="9220200" cy="411162"/>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sng" strike="noStrike" kern="1200" cap="none" spc="0" normalizeH="0" baseline="0" noProof="0" dirty="0" smtClean="0">
                <a:ln>
                  <a:noFill/>
                </a:ln>
                <a:solidFill>
                  <a:schemeClr val="tx1"/>
                </a:solidFill>
                <a:effectLst/>
                <a:uLnTx/>
                <a:uFillTx/>
                <a:latin typeface="Helvetica" pitchFamily="34" charset="0"/>
                <a:ea typeface="+mj-ea"/>
                <a:cs typeface="+mj-cs"/>
              </a:rPr>
              <a:t>		</a:t>
            </a:r>
            <a:r>
              <a:rPr kumimoji="0" lang="en-US" sz="2000" b="1" i="0" u="sng" strike="noStrike" kern="1200" cap="none" spc="0" normalizeH="0" baseline="0" noProof="0" dirty="0" err="1" smtClean="0">
                <a:ln>
                  <a:noFill/>
                </a:ln>
                <a:solidFill>
                  <a:schemeClr val="tx1"/>
                </a:solidFill>
                <a:effectLst/>
                <a:uLnTx/>
                <a:uFillTx/>
                <a:latin typeface="Helvetica" pitchFamily="34" charset="0"/>
                <a:ea typeface="+mj-ea"/>
                <a:cs typeface="+mj-cs"/>
              </a:rPr>
              <a:t>Introduzindo</a:t>
            </a:r>
            <a:r>
              <a:rPr kumimoji="0" lang="en-US" sz="2000" b="1" i="0" u="sng" strike="noStrike" kern="1200" cap="none" spc="0" normalizeH="0" baseline="0" noProof="0" dirty="0" smtClean="0">
                <a:ln>
                  <a:noFill/>
                </a:ln>
                <a:solidFill>
                  <a:schemeClr val="tx1"/>
                </a:solidFill>
                <a:effectLst/>
                <a:uLnTx/>
                <a:uFillTx/>
                <a:latin typeface="Helvetica" pitchFamily="34" charset="0"/>
                <a:ea typeface="+mj-ea"/>
                <a:cs typeface="+mj-cs"/>
              </a:rPr>
              <a:t> FAAST  XS</a:t>
            </a:r>
            <a:endParaRPr kumimoji="0" lang="en-US" sz="2000" b="1" i="0" u="sng" strike="noStrike" kern="1200" cap="none" spc="0" normalizeH="0" baseline="0" noProof="0" dirty="0">
              <a:ln>
                <a:noFill/>
              </a:ln>
              <a:solidFill>
                <a:schemeClr val="tx1"/>
              </a:solidFill>
              <a:effectLst/>
              <a:uLnTx/>
              <a:uFillTx/>
              <a:latin typeface="Helvetica" pitchFamily="34" charset="0"/>
              <a:ea typeface="+mj-ea"/>
              <a:cs typeface="+mj-cs"/>
            </a:endParaRPr>
          </a:p>
        </p:txBody>
      </p:sp>
    </p:spTree>
  </p:cSld>
  <p:clrMapOvr>
    <a:masterClrMapping/>
  </p:clrMapOvr>
  <p:transition spd="med">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14_Agencies.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1507" name="Text Placeholder 5"/>
          <p:cNvSpPr>
            <a:spLocks noGrp="1"/>
          </p:cNvSpPr>
          <p:nvPr>
            <p:ph type="body" sz="quarter" idx="10"/>
          </p:nvPr>
        </p:nvSpPr>
        <p:spPr bwMode="auto">
          <a:xfrm>
            <a:off x="914400" y="1600200"/>
            <a:ext cx="37338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spcAft>
                <a:spcPts val="600"/>
              </a:spcAft>
              <a:buClr>
                <a:schemeClr val="tx1"/>
              </a:buClr>
              <a:buFont typeface="Arial" charset="0"/>
              <a:buChar char="•"/>
            </a:pPr>
            <a:r>
              <a:rPr lang="en-US" b="1" dirty="0" smtClean="0">
                <a:solidFill>
                  <a:srgbClr val="A32638"/>
                </a:solidFill>
              </a:rPr>
              <a:t>UL 268</a:t>
            </a:r>
            <a:r>
              <a:rPr lang="en-US" dirty="0" smtClean="0"/>
              <a:t/>
            </a:r>
            <a:br>
              <a:rPr lang="en-US" dirty="0" smtClean="0"/>
            </a:br>
            <a:r>
              <a:rPr lang="en-US" sz="1200" dirty="0" err="1" smtClean="0"/>
              <a:t>Dispositivo</a:t>
            </a:r>
            <a:r>
              <a:rPr lang="en-US" sz="1200" dirty="0" smtClean="0"/>
              <a:t> − Detector de </a:t>
            </a:r>
            <a:r>
              <a:rPr lang="en-US" sz="1200" dirty="0" err="1" smtClean="0"/>
              <a:t>Amostragem</a:t>
            </a:r>
            <a:r>
              <a:rPr lang="en-US" sz="1200" dirty="0" smtClean="0"/>
              <a:t> de </a:t>
            </a:r>
            <a:r>
              <a:rPr lang="en-US" sz="1200" dirty="0" err="1" smtClean="0"/>
              <a:t>ar</a:t>
            </a:r>
            <a:r>
              <a:rPr lang="en-US" sz="1200" dirty="0" smtClean="0"/>
              <a:t> (</a:t>
            </a:r>
            <a:r>
              <a:rPr lang="en-US" sz="1200" dirty="0" err="1" smtClean="0"/>
              <a:t>inclui</a:t>
            </a:r>
            <a:r>
              <a:rPr lang="en-US" sz="1200" dirty="0" smtClean="0"/>
              <a:t> </a:t>
            </a:r>
            <a:r>
              <a:rPr lang="en-US" sz="1200" dirty="0" err="1" smtClean="0"/>
              <a:t>listagem</a:t>
            </a:r>
            <a:r>
              <a:rPr lang="en-US" sz="1200" dirty="0" smtClean="0"/>
              <a:t> DI (in-Duct) </a:t>
            </a:r>
            <a:r>
              <a:rPr lang="en-US" sz="1200" dirty="0" err="1" smtClean="0"/>
              <a:t>para</a:t>
            </a:r>
            <a:r>
              <a:rPr lang="en-US" sz="1200" dirty="0" smtClean="0"/>
              <a:t> </a:t>
            </a:r>
            <a:r>
              <a:rPr lang="en-US" sz="1200" dirty="0" err="1" smtClean="0"/>
              <a:t>velocidade</a:t>
            </a:r>
            <a:r>
              <a:rPr lang="en-US" sz="1200" dirty="0" smtClean="0"/>
              <a:t> de </a:t>
            </a:r>
            <a:r>
              <a:rPr lang="en-US" sz="1200" dirty="0" err="1" smtClean="0"/>
              <a:t>ar</a:t>
            </a:r>
            <a:r>
              <a:rPr lang="en-US" sz="1200" dirty="0" smtClean="0"/>
              <a:t> de </a:t>
            </a:r>
            <a:r>
              <a:rPr lang="en-US" sz="1200" dirty="0" err="1" smtClean="0"/>
              <a:t>até</a:t>
            </a:r>
            <a:r>
              <a:rPr lang="en-US" sz="1200" dirty="0" smtClean="0"/>
              <a:t> 300-4,000 ft/min)</a:t>
            </a:r>
            <a:endParaRPr lang="en-US" dirty="0" smtClean="0"/>
          </a:p>
          <a:p>
            <a:pPr lvl="1" eaLnBrk="1" hangingPunct="1">
              <a:spcBef>
                <a:spcPct val="0"/>
              </a:spcBef>
              <a:spcAft>
                <a:spcPts val="600"/>
              </a:spcAft>
              <a:buClr>
                <a:schemeClr val="tx1"/>
              </a:buClr>
              <a:buFont typeface="Arial" charset="0"/>
              <a:buChar char="•"/>
            </a:pPr>
            <a:r>
              <a:rPr lang="en-US" b="1" dirty="0" smtClean="0">
                <a:solidFill>
                  <a:srgbClr val="A32638"/>
                </a:solidFill>
              </a:rPr>
              <a:t>FM 3230</a:t>
            </a:r>
            <a:r>
              <a:rPr lang="en-US" dirty="0" smtClean="0"/>
              <a:t/>
            </a:r>
            <a:br>
              <a:rPr lang="en-US" dirty="0" smtClean="0"/>
            </a:br>
            <a:r>
              <a:rPr lang="en-US" sz="1200" dirty="0" smtClean="0"/>
              <a:t>Norma de Detector de </a:t>
            </a:r>
            <a:r>
              <a:rPr lang="en-US" sz="1200" dirty="0" err="1" smtClean="0"/>
              <a:t>Fumaça</a:t>
            </a:r>
            <a:r>
              <a:rPr lang="en-US" sz="1200" dirty="0" smtClean="0"/>
              <a:t> (</a:t>
            </a:r>
            <a:r>
              <a:rPr lang="en-US" sz="1200" dirty="0" err="1" smtClean="0"/>
              <a:t>também</a:t>
            </a:r>
            <a:r>
              <a:rPr lang="en-US" sz="1200" dirty="0" smtClean="0"/>
              <a:t> </a:t>
            </a:r>
            <a:r>
              <a:rPr lang="en-US" sz="1200" dirty="0" err="1" smtClean="0"/>
              <a:t>testado</a:t>
            </a:r>
            <a:r>
              <a:rPr lang="en-US" sz="1200" dirty="0" smtClean="0"/>
              <a:t> </a:t>
            </a:r>
            <a:r>
              <a:rPr lang="en-US" sz="1200" dirty="0" err="1" smtClean="0"/>
              <a:t>para</a:t>
            </a:r>
            <a:r>
              <a:rPr lang="en-US" sz="1200" dirty="0" smtClean="0"/>
              <a:t> </a:t>
            </a:r>
            <a:r>
              <a:rPr lang="en-US" sz="1200" dirty="0" err="1" smtClean="0"/>
              <a:t>aplicações</a:t>
            </a:r>
            <a:r>
              <a:rPr lang="en-US" sz="1200" dirty="0" smtClean="0"/>
              <a:t> </a:t>
            </a:r>
            <a:r>
              <a:rPr lang="en-US" sz="1200" dirty="0" err="1" smtClean="0"/>
              <a:t>em</a:t>
            </a:r>
            <a:r>
              <a:rPr lang="en-US" sz="1200" dirty="0" smtClean="0"/>
              <a:t> </a:t>
            </a:r>
            <a:r>
              <a:rPr lang="en-US" sz="1200" dirty="0" err="1" smtClean="0"/>
              <a:t>duto</a:t>
            </a:r>
            <a:r>
              <a:rPr lang="en-US" sz="1200" dirty="0" smtClean="0"/>
              <a:t>)</a:t>
            </a:r>
            <a:endParaRPr lang="en-US" dirty="0" smtClean="0"/>
          </a:p>
          <a:p>
            <a:pPr lvl="1" eaLnBrk="1" hangingPunct="1">
              <a:spcBef>
                <a:spcPct val="0"/>
              </a:spcBef>
              <a:spcAft>
                <a:spcPts val="600"/>
              </a:spcAft>
              <a:buClr>
                <a:schemeClr val="tx1"/>
              </a:buClr>
              <a:buFont typeface="Arial" charset="0"/>
              <a:buChar char="•"/>
            </a:pPr>
            <a:r>
              <a:rPr lang="en-US" b="1" dirty="0" smtClean="0">
                <a:solidFill>
                  <a:srgbClr val="A32638"/>
                </a:solidFill>
              </a:rPr>
              <a:t>CSFM</a:t>
            </a:r>
            <a:r>
              <a:rPr lang="en-US" dirty="0" smtClean="0">
                <a:solidFill>
                  <a:srgbClr val="A32638"/>
                </a:solidFill>
              </a:rPr>
              <a:t>, </a:t>
            </a:r>
            <a:r>
              <a:rPr lang="en-US" b="1" dirty="0" smtClean="0">
                <a:solidFill>
                  <a:srgbClr val="A32638"/>
                </a:solidFill>
              </a:rPr>
              <a:t>MSFM</a:t>
            </a:r>
            <a:r>
              <a:rPr lang="en-US" dirty="0" smtClean="0">
                <a:solidFill>
                  <a:srgbClr val="A32638"/>
                </a:solidFill>
              </a:rPr>
              <a:t>, </a:t>
            </a:r>
            <a:r>
              <a:rPr lang="en-US" b="1" dirty="0" smtClean="0">
                <a:solidFill>
                  <a:srgbClr val="A32638"/>
                </a:solidFill>
              </a:rPr>
              <a:t>ULC</a:t>
            </a:r>
          </a:p>
          <a:p>
            <a:pPr lvl="1" eaLnBrk="1" hangingPunct="1">
              <a:spcBef>
                <a:spcPct val="0"/>
              </a:spcBef>
              <a:spcAft>
                <a:spcPts val="600"/>
              </a:spcAft>
              <a:buClr>
                <a:schemeClr val="tx1"/>
              </a:buClr>
              <a:buFont typeface="Arial" charset="0"/>
              <a:buChar char="•"/>
            </a:pPr>
            <a:r>
              <a:rPr lang="en-US" b="1" dirty="0" err="1" smtClean="0">
                <a:solidFill>
                  <a:srgbClr val="A32638"/>
                </a:solidFill>
              </a:rPr>
              <a:t>VdS</a:t>
            </a:r>
            <a:r>
              <a:rPr lang="en-US" b="1" dirty="0" smtClean="0">
                <a:solidFill>
                  <a:srgbClr val="A32638"/>
                </a:solidFill>
              </a:rPr>
              <a:t/>
            </a:r>
            <a:br>
              <a:rPr lang="en-US" b="1" dirty="0" smtClean="0">
                <a:solidFill>
                  <a:srgbClr val="A32638"/>
                </a:solidFill>
              </a:rPr>
            </a:br>
            <a:r>
              <a:rPr lang="en-US" sz="1200" dirty="0" smtClean="0"/>
              <a:t>(</a:t>
            </a:r>
            <a:r>
              <a:rPr lang="en-US" sz="1200" dirty="0" err="1" smtClean="0"/>
              <a:t>Europa</a:t>
            </a:r>
            <a:r>
              <a:rPr lang="en-US" sz="1200" dirty="0" smtClean="0"/>
              <a:t>)</a:t>
            </a:r>
          </a:p>
          <a:p>
            <a:pPr lvl="1" eaLnBrk="1" hangingPunct="1">
              <a:spcBef>
                <a:spcPct val="0"/>
              </a:spcBef>
              <a:spcAft>
                <a:spcPts val="600"/>
              </a:spcAft>
              <a:buClr>
                <a:schemeClr val="tx1"/>
              </a:buClr>
              <a:buFont typeface="Arial" charset="0"/>
              <a:buChar char="•"/>
            </a:pPr>
            <a:r>
              <a:rPr lang="en-US" b="1" dirty="0" smtClean="0">
                <a:solidFill>
                  <a:srgbClr val="A32638"/>
                </a:solidFill>
              </a:rPr>
              <a:t>EN 54-20</a:t>
            </a:r>
            <a:br>
              <a:rPr lang="en-US" b="1" dirty="0" smtClean="0">
                <a:solidFill>
                  <a:srgbClr val="A32638"/>
                </a:solidFill>
              </a:rPr>
            </a:br>
            <a:r>
              <a:rPr lang="en-US" sz="1200" dirty="0" err="1" smtClean="0"/>
              <a:t>Classe</a:t>
            </a:r>
            <a:r>
              <a:rPr lang="en-US" sz="1200" dirty="0" smtClean="0"/>
              <a:t> A, B e C </a:t>
            </a:r>
            <a:r>
              <a:rPr lang="en-US" sz="1200" dirty="0" err="1" smtClean="0"/>
              <a:t>aprovado</a:t>
            </a:r>
            <a:endParaRPr lang="en-US" dirty="0" smtClean="0"/>
          </a:p>
          <a:p>
            <a:pPr lvl="1" eaLnBrk="1" hangingPunct="1">
              <a:spcBef>
                <a:spcPct val="0"/>
              </a:spcBef>
              <a:spcAft>
                <a:spcPts val="600"/>
              </a:spcAft>
              <a:buClr>
                <a:schemeClr val="tx1"/>
              </a:buClr>
              <a:buFont typeface="Arial" charset="0"/>
              <a:buChar char="•"/>
            </a:pPr>
            <a:r>
              <a:rPr lang="en-US" b="1" dirty="0" smtClean="0">
                <a:solidFill>
                  <a:srgbClr val="A32638"/>
                </a:solidFill>
              </a:rPr>
              <a:t>CSIRO</a:t>
            </a:r>
            <a:br>
              <a:rPr lang="en-US" b="1" dirty="0" smtClean="0">
                <a:solidFill>
                  <a:srgbClr val="A32638"/>
                </a:solidFill>
              </a:rPr>
            </a:br>
            <a:r>
              <a:rPr lang="en-US" sz="1200" dirty="0" smtClean="0"/>
              <a:t>(ACTIVFIRE)</a:t>
            </a:r>
            <a:endParaRPr lang="en-US" dirty="0" smtClean="0"/>
          </a:p>
          <a:p>
            <a:pPr lvl="1" eaLnBrk="1" hangingPunct="1">
              <a:spcBef>
                <a:spcPct val="0"/>
              </a:spcBef>
              <a:buClr>
                <a:schemeClr val="tx1"/>
              </a:buClr>
              <a:buFont typeface="Arial" charset="0"/>
              <a:buChar char="•"/>
            </a:pPr>
            <a:r>
              <a:rPr lang="en-US" b="1" dirty="0" smtClean="0">
                <a:solidFill>
                  <a:srgbClr val="A32638"/>
                </a:solidFill>
              </a:rPr>
              <a:t>KFI</a:t>
            </a:r>
            <a:br>
              <a:rPr lang="en-US" b="1" dirty="0" smtClean="0">
                <a:solidFill>
                  <a:srgbClr val="A32638"/>
                </a:solidFill>
              </a:rPr>
            </a:br>
            <a:r>
              <a:rPr lang="en-US" sz="1200" dirty="0" smtClean="0"/>
              <a:t>(Korea)</a:t>
            </a:r>
            <a:endParaRPr lang="en-US" dirty="0" smtClean="0"/>
          </a:p>
          <a:p>
            <a:pPr lvl="1" eaLnBrk="1" hangingPunct="1">
              <a:spcBef>
                <a:spcPct val="0"/>
              </a:spcBef>
              <a:buClr>
                <a:schemeClr val="tx1"/>
              </a:buClr>
              <a:buFont typeface="Arial" charset="0"/>
              <a:buChar char="•"/>
            </a:pPr>
            <a:r>
              <a:rPr lang="en-US" b="1" dirty="0" smtClean="0">
                <a:solidFill>
                  <a:srgbClr val="A32638"/>
                </a:solidFill>
              </a:rPr>
              <a:t>CNTC</a:t>
            </a:r>
            <a:br>
              <a:rPr lang="en-US" b="1" dirty="0" smtClean="0">
                <a:solidFill>
                  <a:srgbClr val="A32638"/>
                </a:solidFill>
              </a:rPr>
            </a:br>
            <a:r>
              <a:rPr lang="en-US" sz="1200" dirty="0" smtClean="0"/>
              <a:t>(China)</a:t>
            </a:r>
            <a:endParaRPr lang="en-US" dirty="0" smtClean="0"/>
          </a:p>
          <a:p>
            <a:pPr lvl="1" eaLnBrk="1" hangingPunct="1">
              <a:spcBef>
                <a:spcPct val="0"/>
              </a:spcBef>
              <a:buFont typeface="Arial" charset="0"/>
              <a:buChar char="•"/>
            </a:pPr>
            <a:endParaRPr lang="en-US" dirty="0" smtClean="0"/>
          </a:p>
        </p:txBody>
      </p:sp>
      <p:sp>
        <p:nvSpPr>
          <p:cNvPr id="21508"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Listagens</a:t>
            </a:r>
            <a:endParaRPr lang="en-US" dirty="0"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14_PharmPlant.png"/>
          <p:cNvPicPr>
            <a:picLocks noChangeAspect="1"/>
          </p:cNvPicPr>
          <p:nvPr/>
        </p:nvPicPr>
        <p:blipFill>
          <a:blip r:embed="rId3" cstate="print"/>
          <a:srcRect/>
          <a:stretch>
            <a:fillRect/>
          </a:stretch>
        </p:blipFill>
        <p:spPr bwMode="auto">
          <a:xfrm>
            <a:off x="3000375" y="0"/>
            <a:ext cx="6143625" cy="6143625"/>
          </a:xfrm>
          <a:prstGeom prst="rect">
            <a:avLst/>
          </a:prstGeom>
          <a:noFill/>
          <a:ln w="9525">
            <a:noFill/>
            <a:miter lim="800000"/>
            <a:headEnd/>
            <a:tailEnd/>
          </a:ln>
        </p:spPr>
      </p:pic>
      <p:sp>
        <p:nvSpPr>
          <p:cNvPr id="9" name="TextBox 8"/>
          <p:cNvSpPr txBox="1"/>
          <p:nvPr/>
        </p:nvSpPr>
        <p:spPr>
          <a:xfrm>
            <a:off x="457200" y="1295400"/>
            <a:ext cx="5791200" cy="2742289"/>
          </a:xfrm>
          <a:prstGeom prst="rect">
            <a:avLst/>
          </a:prstGeom>
          <a:noFill/>
        </p:spPr>
        <p:txBody>
          <a:bodyPr wrap="square" lIns="64008" tIns="32004" rIns="64008" bIns="32004" rtlCol="0">
            <a:spAutoFit/>
          </a:bodyPr>
          <a:lstStyle/>
          <a:p>
            <a:endParaRPr lang="en-US" dirty="0" smtClean="0"/>
          </a:p>
          <a:p>
            <a:pPr>
              <a:buFont typeface="Arial" pitchFamily="34" charset="0"/>
              <a:buChar char="•"/>
            </a:pPr>
            <a:r>
              <a:rPr lang="en-US" sz="1400" dirty="0" smtClean="0"/>
              <a:t> A </a:t>
            </a:r>
            <a:r>
              <a:rPr lang="en-US" sz="1400" dirty="0" err="1" smtClean="0"/>
              <a:t>série</a:t>
            </a:r>
            <a:r>
              <a:rPr lang="en-US" sz="1400" dirty="0" smtClean="0"/>
              <a:t> FAAST agora </a:t>
            </a:r>
            <a:r>
              <a:rPr lang="en-US" sz="1400" dirty="0" err="1" smtClean="0"/>
              <a:t>possui</a:t>
            </a:r>
            <a:r>
              <a:rPr lang="en-US" sz="1400" dirty="0" smtClean="0"/>
              <a:t> </a:t>
            </a:r>
            <a:r>
              <a:rPr lang="en-US" sz="1400" dirty="0" err="1" smtClean="0"/>
              <a:t>listagem</a:t>
            </a:r>
            <a:r>
              <a:rPr lang="en-US" sz="1400" dirty="0" smtClean="0"/>
              <a:t> </a:t>
            </a:r>
            <a:r>
              <a:rPr lang="en-US" sz="2200" b="1" dirty="0" err="1" smtClean="0"/>
              <a:t>Classe</a:t>
            </a:r>
            <a:r>
              <a:rPr lang="en-US" sz="2200" b="1" dirty="0" smtClean="0"/>
              <a:t> I, </a:t>
            </a:r>
            <a:r>
              <a:rPr lang="en-US" sz="2200" b="1" dirty="0" err="1" smtClean="0"/>
              <a:t>Divisão</a:t>
            </a:r>
            <a:r>
              <a:rPr lang="en-US" sz="2200" b="1" dirty="0" smtClean="0"/>
              <a:t> II </a:t>
            </a:r>
            <a:r>
              <a:rPr lang="en-US" sz="1400" dirty="0" err="1" smtClean="0"/>
              <a:t>para</a:t>
            </a:r>
            <a:r>
              <a:rPr lang="en-US" sz="1400" dirty="0" smtClean="0"/>
              <a:t> </a:t>
            </a:r>
            <a:r>
              <a:rPr lang="en-US" sz="1400" dirty="0" err="1" smtClean="0"/>
              <a:t>os</a:t>
            </a:r>
            <a:r>
              <a:rPr lang="en-US" sz="1400" dirty="0" smtClean="0"/>
              <a:t> </a:t>
            </a:r>
            <a:r>
              <a:rPr lang="en-US" sz="1400" dirty="0" err="1" smtClean="0"/>
              <a:t>modelos</a:t>
            </a:r>
            <a:r>
              <a:rPr lang="en-US" sz="1400" dirty="0" smtClean="0"/>
              <a:t> </a:t>
            </a:r>
            <a:r>
              <a:rPr lang="en-US" sz="1400" dirty="0" err="1" smtClean="0"/>
              <a:t>convencional</a:t>
            </a:r>
            <a:r>
              <a:rPr lang="en-US" sz="1400" dirty="0" smtClean="0"/>
              <a:t> e </a:t>
            </a:r>
            <a:r>
              <a:rPr lang="en-US" sz="1400" dirty="0" err="1" smtClean="0"/>
              <a:t>inteligente</a:t>
            </a:r>
            <a:endParaRPr lang="en-US" sz="1400" dirty="0" smtClean="0"/>
          </a:p>
          <a:p>
            <a:endParaRPr lang="en-US" dirty="0" smtClean="0"/>
          </a:p>
          <a:p>
            <a:pPr>
              <a:buFont typeface="Arial" pitchFamily="34" charset="0"/>
              <a:buChar char="•"/>
            </a:pPr>
            <a:r>
              <a:rPr lang="en-US" sz="1400" dirty="0" smtClean="0"/>
              <a:t> </a:t>
            </a:r>
            <a:r>
              <a:rPr lang="en-US" sz="1400" dirty="0" err="1" smtClean="0"/>
              <a:t>Em</a:t>
            </a:r>
            <a:r>
              <a:rPr lang="en-US" sz="1400" dirty="0" smtClean="0"/>
              <a:t> </a:t>
            </a:r>
            <a:r>
              <a:rPr lang="en-US" sz="1400" dirty="0" err="1" smtClean="0"/>
              <a:t>conjunto</a:t>
            </a:r>
            <a:r>
              <a:rPr lang="en-US" sz="1400" dirty="0" smtClean="0"/>
              <a:t> com </a:t>
            </a:r>
            <a:r>
              <a:rPr lang="en-US" sz="1400" dirty="0" err="1" smtClean="0"/>
              <a:t>robustas</a:t>
            </a:r>
            <a:r>
              <a:rPr lang="en-US" sz="1400" dirty="0" smtClean="0"/>
              <a:t> </a:t>
            </a:r>
            <a:r>
              <a:rPr lang="en-US" sz="1400" b="1" dirty="0" err="1" smtClean="0"/>
              <a:t>capacidades</a:t>
            </a:r>
            <a:r>
              <a:rPr lang="en-US" sz="1400" b="1" dirty="0" smtClean="0"/>
              <a:t> de </a:t>
            </a:r>
            <a:r>
              <a:rPr lang="en-US" sz="1400" b="1" dirty="0" err="1" smtClean="0"/>
              <a:t>rejeição</a:t>
            </a:r>
            <a:r>
              <a:rPr lang="en-US" sz="1400" b="1" dirty="0" smtClean="0"/>
              <a:t> a </a:t>
            </a:r>
            <a:r>
              <a:rPr lang="en-US" sz="1400" b="1" dirty="0" err="1" smtClean="0"/>
              <a:t>distúrbios</a:t>
            </a:r>
            <a:r>
              <a:rPr lang="en-US" sz="1400" dirty="0" smtClean="0"/>
              <a:t>, </a:t>
            </a:r>
            <a:r>
              <a:rPr lang="en-US" sz="1400" dirty="0" err="1" smtClean="0"/>
              <a:t>isso</a:t>
            </a:r>
            <a:r>
              <a:rPr lang="en-US" sz="1400" dirty="0" smtClean="0"/>
              <a:t> </a:t>
            </a:r>
            <a:r>
              <a:rPr lang="en-US" sz="1400" dirty="0" err="1" smtClean="0"/>
              <a:t>permite</a:t>
            </a:r>
            <a:r>
              <a:rPr lang="en-US" sz="1400" dirty="0" smtClean="0"/>
              <a:t> </a:t>
            </a:r>
            <a:r>
              <a:rPr lang="en-US" sz="1400" dirty="0" err="1" smtClean="0"/>
              <a:t>ao</a:t>
            </a:r>
            <a:r>
              <a:rPr lang="en-US" sz="1400" dirty="0" smtClean="0"/>
              <a:t> FAAST </a:t>
            </a:r>
            <a:r>
              <a:rPr lang="en-US" sz="1400" dirty="0" err="1" smtClean="0"/>
              <a:t>proteger</a:t>
            </a:r>
            <a:r>
              <a:rPr lang="en-US" sz="1400" dirty="0" smtClean="0"/>
              <a:t> </a:t>
            </a:r>
            <a:r>
              <a:rPr lang="en-US" sz="1400" dirty="0" err="1" smtClean="0"/>
              <a:t>ambientes</a:t>
            </a:r>
            <a:r>
              <a:rPr lang="en-US" sz="1400" dirty="0" smtClean="0"/>
              <a:t> </a:t>
            </a:r>
            <a:r>
              <a:rPr lang="en-US" sz="1400" dirty="0" err="1" smtClean="0"/>
              <a:t>ainda</a:t>
            </a:r>
            <a:r>
              <a:rPr lang="en-US" sz="1400" dirty="0" smtClean="0"/>
              <a:t> </a:t>
            </a:r>
            <a:r>
              <a:rPr lang="en-US" sz="1400" dirty="0" err="1" smtClean="0"/>
              <a:t>mais</a:t>
            </a:r>
            <a:r>
              <a:rPr lang="en-US" sz="1400" dirty="0" smtClean="0"/>
              <a:t> </a:t>
            </a:r>
            <a:r>
              <a:rPr lang="en-US" sz="1400" dirty="0" err="1" smtClean="0"/>
              <a:t>severos</a:t>
            </a:r>
            <a:endParaRPr lang="en-US" sz="1400" dirty="0" smtClean="0"/>
          </a:p>
          <a:p>
            <a:endParaRPr lang="en-US" dirty="0" smtClean="0"/>
          </a:p>
          <a:p>
            <a:pPr>
              <a:buFont typeface="Arial" pitchFamily="34" charset="0"/>
              <a:buChar char="•"/>
            </a:pPr>
            <a:r>
              <a:rPr lang="en-US" sz="1400" dirty="0" smtClean="0"/>
              <a:t> Ideal </a:t>
            </a:r>
            <a:r>
              <a:rPr lang="en-US" sz="1400" dirty="0" err="1" smtClean="0"/>
              <a:t>para</a:t>
            </a:r>
            <a:r>
              <a:rPr lang="en-US" sz="1400" dirty="0" smtClean="0"/>
              <a:t> </a:t>
            </a:r>
            <a:r>
              <a:rPr lang="en-US" sz="1400" dirty="0" err="1" smtClean="0"/>
              <a:t>indústrias</a:t>
            </a:r>
            <a:r>
              <a:rPr lang="en-US" sz="1400" dirty="0" smtClean="0"/>
              <a:t> </a:t>
            </a:r>
            <a:r>
              <a:rPr lang="en-US" sz="1400" dirty="0" err="1" smtClean="0"/>
              <a:t>que</a:t>
            </a:r>
            <a:r>
              <a:rPr lang="en-US" sz="1400" dirty="0" smtClean="0"/>
              <a:t> </a:t>
            </a:r>
            <a:r>
              <a:rPr lang="en-US" sz="1400" dirty="0" err="1" smtClean="0"/>
              <a:t>processam</a:t>
            </a:r>
            <a:r>
              <a:rPr lang="en-US" sz="1400" dirty="0" smtClean="0"/>
              <a:t>. </a:t>
            </a:r>
            <a:r>
              <a:rPr lang="en-US" sz="1400" dirty="0" err="1" smtClean="0"/>
              <a:t>Usam</a:t>
            </a:r>
            <a:r>
              <a:rPr lang="en-US" sz="1400" dirty="0" smtClean="0"/>
              <a:t> </a:t>
            </a:r>
            <a:r>
              <a:rPr lang="en-US" sz="1400" dirty="0" err="1" smtClean="0"/>
              <a:t>ou</a:t>
            </a:r>
            <a:r>
              <a:rPr lang="en-US" sz="1400" dirty="0" smtClean="0"/>
              <a:t> </a:t>
            </a:r>
            <a:r>
              <a:rPr lang="en-US" sz="1400" dirty="0" err="1" smtClean="0"/>
              <a:t>fabricam</a:t>
            </a:r>
            <a:r>
              <a:rPr lang="en-US" sz="1400" dirty="0" smtClean="0"/>
              <a:t> </a:t>
            </a:r>
            <a:r>
              <a:rPr lang="en-US" sz="1400" dirty="0" err="1" smtClean="0"/>
              <a:t>materiais</a:t>
            </a:r>
            <a:r>
              <a:rPr lang="en-US" sz="1400" dirty="0" smtClean="0"/>
              <a:t> </a:t>
            </a:r>
            <a:r>
              <a:rPr lang="en-US" sz="1400" dirty="0" err="1" smtClean="0"/>
              <a:t>que</a:t>
            </a:r>
            <a:r>
              <a:rPr lang="en-US" sz="1400" dirty="0" smtClean="0"/>
              <a:t> </a:t>
            </a:r>
            <a:r>
              <a:rPr lang="en-US" sz="1400" dirty="0" err="1" smtClean="0"/>
              <a:t>possam</a:t>
            </a:r>
            <a:r>
              <a:rPr lang="en-US" sz="1400" dirty="0" smtClean="0"/>
              <a:t> </a:t>
            </a:r>
            <a:r>
              <a:rPr lang="en-US" sz="1400" b="1" dirty="0" err="1" smtClean="0"/>
              <a:t>geram</a:t>
            </a:r>
            <a:r>
              <a:rPr lang="en-US" sz="1400" b="1" dirty="0" smtClean="0"/>
              <a:t> gases </a:t>
            </a:r>
            <a:r>
              <a:rPr lang="en-US" sz="1400" b="1" dirty="0" err="1" smtClean="0"/>
              <a:t>que</a:t>
            </a:r>
            <a:r>
              <a:rPr lang="en-US" sz="1400" b="1" dirty="0" smtClean="0"/>
              <a:t> </a:t>
            </a:r>
            <a:r>
              <a:rPr lang="en-US" sz="1400" b="1" dirty="0" err="1" smtClean="0"/>
              <a:t>tornam</a:t>
            </a:r>
            <a:r>
              <a:rPr lang="en-US" sz="1400" b="1" dirty="0" smtClean="0"/>
              <a:t> a </a:t>
            </a:r>
            <a:r>
              <a:rPr lang="en-US" sz="1400" b="1" dirty="0" err="1" smtClean="0"/>
              <a:t>atmofera</a:t>
            </a:r>
            <a:r>
              <a:rPr lang="en-US" sz="1400" b="1" dirty="0" smtClean="0"/>
              <a:t> </a:t>
            </a:r>
            <a:r>
              <a:rPr lang="en-US" sz="1400" b="1" dirty="0" err="1" smtClean="0"/>
              <a:t>explosiva</a:t>
            </a:r>
            <a:r>
              <a:rPr lang="en-US" sz="1400" dirty="0" smtClean="0"/>
              <a:t>, </a:t>
            </a:r>
            <a:r>
              <a:rPr lang="en-US" sz="1400" dirty="0" err="1" smtClean="0"/>
              <a:t>tais</a:t>
            </a:r>
            <a:r>
              <a:rPr lang="en-US" sz="1400" dirty="0" smtClean="0"/>
              <a:t> </a:t>
            </a:r>
            <a:r>
              <a:rPr lang="en-US" sz="1400" dirty="0" err="1" smtClean="0"/>
              <a:t>como</a:t>
            </a:r>
            <a:r>
              <a:rPr lang="en-US" sz="1400" dirty="0" smtClean="0"/>
              <a:t>: </a:t>
            </a:r>
            <a:r>
              <a:rPr lang="en-US" sz="1400" dirty="0" err="1" smtClean="0"/>
              <a:t>perfuradoras</a:t>
            </a:r>
            <a:r>
              <a:rPr lang="en-US" sz="1400" dirty="0" smtClean="0"/>
              <a:t> de </a:t>
            </a:r>
            <a:r>
              <a:rPr lang="en-US" sz="1400" dirty="0" err="1" smtClean="0"/>
              <a:t>óleo</a:t>
            </a:r>
            <a:r>
              <a:rPr lang="en-US" sz="1400" dirty="0" smtClean="0"/>
              <a:t> e </a:t>
            </a:r>
            <a:r>
              <a:rPr lang="en-US" sz="1400" dirty="0" err="1" smtClean="0"/>
              <a:t>gás</a:t>
            </a:r>
            <a:r>
              <a:rPr lang="en-US" sz="1400" dirty="0" smtClean="0"/>
              <a:t>, </a:t>
            </a:r>
            <a:r>
              <a:rPr lang="en-US" sz="1400" dirty="0" err="1" smtClean="0"/>
              <a:t>refinarias</a:t>
            </a:r>
            <a:r>
              <a:rPr lang="en-US" sz="1400" dirty="0" smtClean="0"/>
              <a:t> </a:t>
            </a:r>
            <a:r>
              <a:rPr lang="en-US" sz="1400" dirty="0" err="1" smtClean="0"/>
              <a:t>petroquímicas</a:t>
            </a:r>
            <a:r>
              <a:rPr lang="en-US" sz="1400" dirty="0" smtClean="0"/>
              <a:t>, </a:t>
            </a:r>
            <a:r>
              <a:rPr lang="en-US" sz="1400" dirty="0" err="1" smtClean="0"/>
              <a:t>armazém</a:t>
            </a:r>
            <a:r>
              <a:rPr lang="en-US" sz="1400" dirty="0" smtClean="0"/>
              <a:t> de </a:t>
            </a:r>
            <a:r>
              <a:rPr lang="en-US" sz="1400" dirty="0" err="1" smtClean="0"/>
              <a:t>combustível</a:t>
            </a:r>
            <a:r>
              <a:rPr lang="en-US" sz="1400" dirty="0" smtClean="0"/>
              <a:t>, </a:t>
            </a:r>
            <a:r>
              <a:rPr lang="en-US" sz="1400" dirty="0" err="1" smtClean="0"/>
              <a:t>manufatura</a:t>
            </a:r>
            <a:r>
              <a:rPr lang="en-US" sz="1400" dirty="0" smtClean="0"/>
              <a:t> </a:t>
            </a:r>
            <a:r>
              <a:rPr lang="en-US" sz="1400" dirty="0" err="1" smtClean="0"/>
              <a:t>química</a:t>
            </a:r>
            <a:r>
              <a:rPr lang="en-US" sz="1400" dirty="0" smtClean="0"/>
              <a:t>…</a:t>
            </a:r>
            <a:endParaRPr lang="en-US" sz="1400" dirty="0"/>
          </a:p>
        </p:txBody>
      </p:sp>
      <p:sp>
        <p:nvSpPr>
          <p:cNvPr id="4" name="Rectangle 3"/>
          <p:cNvSpPr/>
          <p:nvPr/>
        </p:nvSpPr>
        <p:spPr>
          <a:xfrm>
            <a:off x="-609600" y="762000"/>
            <a:ext cx="4657493" cy="400110"/>
          </a:xfrm>
          <a:prstGeom prst="rect">
            <a:avLst/>
          </a:prstGeom>
        </p:spPr>
        <p:txBody>
          <a:bodyPr wrap="none">
            <a:spAutoFit/>
          </a:bodyPr>
          <a:lstStyle/>
          <a:p>
            <a:r>
              <a:rPr lang="en-US" sz="2000" u="sng" dirty="0" smtClean="0">
                <a:latin typeface="Helvetica" pitchFamily="34" charset="0"/>
                <a:cs typeface="Helvetica" pitchFamily="34" charset="0"/>
              </a:rPr>
              <a:t>_______FAAST </a:t>
            </a:r>
            <a:r>
              <a:rPr lang="en-US" sz="2000" u="sng" dirty="0" err="1" smtClean="0">
                <a:latin typeface="Helvetica" pitchFamily="34" charset="0"/>
                <a:cs typeface="Helvetica" pitchFamily="34" charset="0"/>
              </a:rPr>
              <a:t>em</a:t>
            </a:r>
            <a:r>
              <a:rPr lang="en-US" sz="2000" u="sng" dirty="0" smtClean="0">
                <a:latin typeface="Helvetica" pitchFamily="34" charset="0"/>
                <a:cs typeface="Helvetica" pitchFamily="34" charset="0"/>
              </a:rPr>
              <a:t> </a:t>
            </a:r>
            <a:r>
              <a:rPr lang="en-US" sz="2000" u="sng" dirty="0" err="1" smtClean="0">
                <a:latin typeface="Helvetica" pitchFamily="34" charset="0"/>
                <a:cs typeface="Helvetica" pitchFamily="34" charset="0"/>
              </a:rPr>
              <a:t>áreas</a:t>
            </a:r>
            <a:r>
              <a:rPr lang="en-US" sz="2000" u="sng" dirty="0" smtClean="0">
                <a:latin typeface="Helvetica" pitchFamily="34" charset="0"/>
                <a:cs typeface="Helvetica" pitchFamily="34" charset="0"/>
              </a:rPr>
              <a:t> </a:t>
            </a:r>
            <a:r>
              <a:rPr lang="en-US" sz="2000" u="sng" dirty="0" err="1" smtClean="0">
                <a:latin typeface="Helvetica" pitchFamily="34" charset="0"/>
                <a:cs typeface="Helvetica" pitchFamily="34" charset="0"/>
              </a:rPr>
              <a:t>classificadas</a:t>
            </a:r>
            <a:endParaRPr lang="en-US" sz="2000" u="sng" dirty="0" smtClean="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47_FAAST_Detector.png"/>
          <p:cNvPicPr>
            <a:picLocks noChangeAspect="1"/>
          </p:cNvPicPr>
          <p:nvPr/>
        </p:nvPicPr>
        <p:blipFill>
          <a:blip r:embed="rId3" cstate="print"/>
          <a:stretch>
            <a:fillRect/>
          </a:stretch>
        </p:blipFill>
        <p:spPr>
          <a:xfrm>
            <a:off x="377" y="283"/>
            <a:ext cx="9143245" cy="6857434"/>
          </a:xfrm>
          <a:prstGeom prst="rect">
            <a:avLst/>
          </a:prstGeom>
        </p:spPr>
      </p:pic>
      <p:sp>
        <p:nvSpPr>
          <p:cNvPr id="47106" name="Text Placeholder 5"/>
          <p:cNvSpPr>
            <a:spLocks noGrp="1"/>
          </p:cNvSpPr>
          <p:nvPr>
            <p:ph type="body" sz="quarter" idx="10"/>
          </p:nvPr>
        </p:nvSpPr>
        <p:spPr bwMode="auto">
          <a:xfrm>
            <a:off x="381000" y="1600200"/>
            <a:ext cx="53340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Três</a:t>
            </a:r>
            <a:r>
              <a:rPr lang="en-US" dirty="0" smtClean="0">
                <a:solidFill>
                  <a:srgbClr val="A32638"/>
                </a:solidFill>
              </a:rPr>
              <a:t> </a:t>
            </a:r>
            <a:r>
              <a:rPr lang="en-US" dirty="0" err="1" smtClean="0">
                <a:solidFill>
                  <a:srgbClr val="A32638"/>
                </a:solidFill>
              </a:rPr>
              <a:t>categorias</a:t>
            </a:r>
            <a:r>
              <a:rPr lang="en-US" dirty="0" smtClean="0">
                <a:solidFill>
                  <a:srgbClr val="A32638"/>
                </a:solidFill>
              </a:rPr>
              <a:t> de </a:t>
            </a:r>
            <a:r>
              <a:rPr lang="en-US" dirty="0" err="1" smtClean="0">
                <a:solidFill>
                  <a:srgbClr val="A32638"/>
                </a:solidFill>
              </a:rPr>
              <a:t>detecção</a:t>
            </a:r>
            <a:r>
              <a:rPr lang="en-US" dirty="0" smtClean="0">
                <a:solidFill>
                  <a:srgbClr val="A32638"/>
                </a:solidFill>
              </a:rPr>
              <a:t> </a:t>
            </a:r>
            <a:r>
              <a:rPr lang="en-US" dirty="0" err="1" smtClean="0">
                <a:solidFill>
                  <a:srgbClr val="A32638"/>
                </a:solidFill>
              </a:rPr>
              <a:t>pré-ajustadas</a:t>
            </a:r>
            <a:r>
              <a:rPr lang="en-US" dirty="0" smtClean="0">
                <a:solidFill>
                  <a:srgbClr val="A32638"/>
                </a:solidFill>
              </a:rPr>
              <a:t> </a:t>
            </a:r>
          </a:p>
          <a:p>
            <a:pPr lvl="1" eaLnBrk="1" hangingPunct="1">
              <a:spcBef>
                <a:spcPct val="0"/>
              </a:spcBef>
              <a:buFont typeface="Arial" charset="0"/>
              <a:buChar char="•"/>
            </a:pPr>
            <a:r>
              <a:rPr lang="en-US" dirty="0" err="1" smtClean="0"/>
              <a:t>Ajuste</a:t>
            </a:r>
            <a:r>
              <a:rPr lang="en-US" dirty="0" smtClean="0"/>
              <a:t> “</a:t>
            </a:r>
            <a:r>
              <a:rPr lang="en-US" dirty="0" err="1" smtClean="0"/>
              <a:t>Aviso</a:t>
            </a:r>
            <a:r>
              <a:rPr lang="en-US" dirty="0" smtClean="0"/>
              <a:t> </a:t>
            </a:r>
            <a:r>
              <a:rPr lang="en-US" dirty="0" err="1" smtClean="0"/>
              <a:t>muito</a:t>
            </a:r>
            <a:r>
              <a:rPr lang="en-US" dirty="0" smtClean="0"/>
              <a:t> </a:t>
            </a:r>
            <a:r>
              <a:rPr lang="en-US" dirty="0" err="1" smtClean="0"/>
              <a:t>prévio</a:t>
            </a:r>
            <a:r>
              <a:rPr lang="en-US" dirty="0" smtClean="0"/>
              <a:t>” </a:t>
            </a:r>
            <a:r>
              <a:rPr lang="en-US" dirty="0" err="1" smtClean="0"/>
              <a:t>ativa</a:t>
            </a:r>
            <a:r>
              <a:rPr lang="en-US" dirty="0" smtClean="0"/>
              <a:t> </a:t>
            </a:r>
            <a:r>
              <a:rPr lang="en-US" dirty="0" err="1" smtClean="0"/>
              <a:t>dentro</a:t>
            </a:r>
            <a:r>
              <a:rPr lang="en-US" dirty="0" smtClean="0"/>
              <a:t> de 60 </a:t>
            </a:r>
            <a:r>
              <a:rPr lang="en-US" dirty="0" err="1" smtClean="0"/>
              <a:t>segundos</a:t>
            </a:r>
            <a:r>
              <a:rPr lang="en-US" dirty="0" smtClean="0"/>
              <a:t> de </a:t>
            </a:r>
            <a:r>
              <a:rPr lang="en-US" dirty="0" err="1" smtClean="0"/>
              <a:t>detecção</a:t>
            </a:r>
            <a:endParaRPr lang="en-US" dirty="0" smtClean="0"/>
          </a:p>
          <a:p>
            <a:pPr lvl="1" eaLnBrk="1" hangingPunct="1">
              <a:spcBef>
                <a:spcPct val="0"/>
              </a:spcBef>
              <a:buFont typeface="Arial" charset="0"/>
              <a:buChar char="•"/>
            </a:pPr>
            <a:r>
              <a:rPr lang="en-US" dirty="0" err="1" smtClean="0"/>
              <a:t>Ajuste</a:t>
            </a:r>
            <a:r>
              <a:rPr lang="en-US" dirty="0" smtClean="0"/>
              <a:t> “</a:t>
            </a:r>
            <a:r>
              <a:rPr lang="en-US" dirty="0" err="1" smtClean="0"/>
              <a:t>Aviso</a:t>
            </a:r>
            <a:r>
              <a:rPr lang="en-US" dirty="0" smtClean="0"/>
              <a:t> </a:t>
            </a:r>
            <a:r>
              <a:rPr lang="en-US" dirty="0" err="1" smtClean="0"/>
              <a:t>prévio</a:t>
            </a:r>
            <a:r>
              <a:rPr lang="en-US" dirty="0" smtClean="0"/>
              <a:t>” </a:t>
            </a:r>
            <a:r>
              <a:rPr lang="en-US" dirty="0" err="1" smtClean="0"/>
              <a:t>ativa</a:t>
            </a:r>
            <a:r>
              <a:rPr lang="en-US" dirty="0" smtClean="0"/>
              <a:t> </a:t>
            </a:r>
            <a:r>
              <a:rPr lang="en-US" dirty="0" err="1" smtClean="0"/>
              <a:t>dentro</a:t>
            </a:r>
            <a:r>
              <a:rPr lang="en-US" dirty="0" smtClean="0"/>
              <a:t> de 90 </a:t>
            </a:r>
            <a:r>
              <a:rPr lang="en-US" dirty="0" err="1" smtClean="0"/>
              <a:t>segundos</a:t>
            </a:r>
            <a:r>
              <a:rPr lang="en-US" dirty="0" smtClean="0"/>
              <a:t> de </a:t>
            </a:r>
            <a:r>
              <a:rPr lang="en-US" dirty="0" err="1" smtClean="0"/>
              <a:t>detecção</a:t>
            </a:r>
            <a:endParaRPr lang="en-US" dirty="0" smtClean="0"/>
          </a:p>
          <a:p>
            <a:pPr lvl="1" eaLnBrk="1" hangingPunct="1">
              <a:spcBef>
                <a:spcPct val="0"/>
              </a:spcBef>
              <a:buFont typeface="Arial" charset="0"/>
              <a:buChar char="•"/>
            </a:pPr>
            <a:r>
              <a:rPr lang="en-US" dirty="0" err="1" smtClean="0"/>
              <a:t>Ajuste</a:t>
            </a:r>
            <a:r>
              <a:rPr lang="en-US" dirty="0" smtClean="0"/>
              <a:t> </a:t>
            </a:r>
            <a:r>
              <a:rPr lang="en-US" dirty="0" err="1" smtClean="0"/>
              <a:t>padrão</a:t>
            </a:r>
            <a:r>
              <a:rPr lang="en-US" dirty="0" smtClean="0"/>
              <a:t> </a:t>
            </a:r>
            <a:r>
              <a:rPr lang="en-US" dirty="0" err="1" smtClean="0"/>
              <a:t>ativa</a:t>
            </a:r>
            <a:r>
              <a:rPr lang="en-US" dirty="0" smtClean="0"/>
              <a:t> </a:t>
            </a:r>
            <a:r>
              <a:rPr lang="en-US" dirty="0" err="1" smtClean="0"/>
              <a:t>dentro</a:t>
            </a:r>
            <a:r>
              <a:rPr lang="en-US" dirty="0" smtClean="0"/>
              <a:t> de 120 </a:t>
            </a:r>
            <a:r>
              <a:rPr lang="en-US" dirty="0" err="1" smtClean="0"/>
              <a:t>segundos</a:t>
            </a:r>
            <a:r>
              <a:rPr lang="en-US" dirty="0" smtClean="0"/>
              <a:t/>
            </a:r>
            <a:br>
              <a:rPr lang="en-US" dirty="0" smtClean="0"/>
            </a:br>
            <a:r>
              <a:rPr lang="en-US" dirty="0" smtClean="0"/>
              <a:t>de </a:t>
            </a:r>
            <a:r>
              <a:rPr lang="en-US" dirty="0" err="1" smtClean="0"/>
              <a:t>detecção</a:t>
            </a:r>
            <a:endParaRPr lang="en-US" dirty="0" smtClean="0"/>
          </a:p>
          <a:p>
            <a:pPr marL="0" lvl="1" indent="0" eaLnBrk="1" hangingPunct="1">
              <a:spcBef>
                <a:spcPct val="0"/>
              </a:spcBef>
              <a:buNone/>
            </a:pPr>
            <a:r>
              <a:rPr lang="en-US" dirty="0" err="1" smtClean="0">
                <a:solidFill>
                  <a:srgbClr val="0077AA"/>
                </a:solidFill>
              </a:rPr>
              <a:t>Faixa</a:t>
            </a:r>
            <a:r>
              <a:rPr lang="en-US" dirty="0" smtClean="0">
                <a:solidFill>
                  <a:srgbClr val="0077AA"/>
                </a:solidFill>
              </a:rPr>
              <a:t> de </a:t>
            </a:r>
            <a:r>
              <a:rPr lang="en-US" dirty="0" err="1" smtClean="0">
                <a:solidFill>
                  <a:srgbClr val="0077AA"/>
                </a:solidFill>
              </a:rPr>
              <a:t>sensibilidade</a:t>
            </a:r>
            <a:r>
              <a:rPr lang="en-US" dirty="0" smtClean="0">
                <a:solidFill>
                  <a:srgbClr val="0077AA"/>
                </a:solidFill>
              </a:rPr>
              <a:t> é de</a:t>
            </a:r>
            <a:br>
              <a:rPr lang="en-US" dirty="0" smtClean="0">
                <a:solidFill>
                  <a:srgbClr val="0077AA"/>
                </a:solidFill>
              </a:rPr>
            </a:br>
            <a:r>
              <a:rPr lang="en-US" dirty="0" smtClean="0">
                <a:solidFill>
                  <a:srgbClr val="0077AA"/>
                </a:solidFill>
              </a:rPr>
              <a:t>0.00046 – 6.25%/ft obs.</a:t>
            </a:r>
          </a:p>
        </p:txBody>
      </p:sp>
      <p:sp>
        <p:nvSpPr>
          <p:cNvPr id="47107"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Categorias</a:t>
            </a:r>
            <a:r>
              <a:rPr lang="en-US" dirty="0" smtClean="0"/>
              <a:t> de </a:t>
            </a:r>
            <a:r>
              <a:rPr lang="en-US" dirty="0" err="1" smtClean="0"/>
              <a:t>Detecção</a:t>
            </a:r>
            <a:endParaRPr lang="en-US"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47_FAAST_Detector.png"/>
          <p:cNvPicPr>
            <a:picLocks noChangeAspect="1"/>
          </p:cNvPicPr>
          <p:nvPr/>
        </p:nvPicPr>
        <p:blipFill>
          <a:blip r:embed="rId3" cstate="print"/>
          <a:stretch>
            <a:fillRect/>
          </a:stretch>
        </p:blipFill>
        <p:spPr>
          <a:xfrm>
            <a:off x="377" y="283"/>
            <a:ext cx="9143245" cy="6857434"/>
          </a:xfrm>
          <a:prstGeom prst="rect">
            <a:avLst/>
          </a:prstGeom>
        </p:spPr>
      </p:pic>
      <p:sp>
        <p:nvSpPr>
          <p:cNvPr id="48130" name="Text Placeholder 5"/>
          <p:cNvSpPr>
            <a:spLocks noGrp="1"/>
          </p:cNvSpPr>
          <p:nvPr>
            <p:ph type="body" sz="quarter" idx="10"/>
          </p:nvPr>
        </p:nvSpPr>
        <p:spPr bwMode="auto">
          <a:xfrm>
            <a:off x="914400" y="1600200"/>
            <a:ext cx="36576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Dois</a:t>
            </a:r>
            <a:r>
              <a:rPr lang="en-US" dirty="0" smtClean="0">
                <a:solidFill>
                  <a:srgbClr val="A32638"/>
                </a:solidFill>
              </a:rPr>
              <a:t> </a:t>
            </a:r>
            <a:r>
              <a:rPr lang="en-US" dirty="0" err="1" smtClean="0">
                <a:solidFill>
                  <a:srgbClr val="A32638"/>
                </a:solidFill>
              </a:rPr>
              <a:t>modos</a:t>
            </a:r>
            <a:r>
              <a:rPr lang="en-US" dirty="0" smtClean="0">
                <a:solidFill>
                  <a:srgbClr val="A32638"/>
                </a:solidFill>
              </a:rPr>
              <a:t> de </a:t>
            </a:r>
            <a:r>
              <a:rPr lang="en-US" dirty="0" err="1" smtClean="0">
                <a:solidFill>
                  <a:srgbClr val="A32638"/>
                </a:solidFill>
              </a:rPr>
              <a:t>sensibilidade</a:t>
            </a:r>
            <a:endParaRPr lang="en-US" dirty="0" smtClean="0">
              <a:solidFill>
                <a:srgbClr val="A32638"/>
              </a:solidFill>
            </a:endParaRPr>
          </a:p>
          <a:p>
            <a:pPr lvl="1" eaLnBrk="1" hangingPunct="1">
              <a:spcBef>
                <a:spcPct val="0"/>
              </a:spcBef>
              <a:buFont typeface="Arial" charset="0"/>
              <a:buChar char="•"/>
            </a:pPr>
            <a:r>
              <a:rPr lang="en-US" b="1" dirty="0" err="1" smtClean="0"/>
              <a:t>Modo</a:t>
            </a:r>
            <a:r>
              <a:rPr lang="en-US" b="1" dirty="0" smtClean="0"/>
              <a:t> Acclimate:</a:t>
            </a:r>
            <a:r>
              <a:rPr lang="en-US" dirty="0" smtClean="0"/>
              <a:t> detector </a:t>
            </a:r>
            <a:r>
              <a:rPr lang="en-US" dirty="0" err="1" smtClean="0"/>
              <a:t>automaticamene</a:t>
            </a:r>
            <a:r>
              <a:rPr lang="en-US" dirty="0" smtClean="0"/>
              <a:t> se </a:t>
            </a:r>
            <a:r>
              <a:rPr lang="en-US" dirty="0" err="1" smtClean="0"/>
              <a:t>ajusta</a:t>
            </a:r>
            <a:r>
              <a:rPr lang="en-US" dirty="0" smtClean="0"/>
              <a:t> </a:t>
            </a:r>
            <a:r>
              <a:rPr lang="en-US" dirty="0" err="1" smtClean="0"/>
              <a:t>às</a:t>
            </a:r>
            <a:r>
              <a:rPr lang="en-US" dirty="0" smtClean="0"/>
              <a:t> </a:t>
            </a:r>
            <a:r>
              <a:rPr lang="en-US" dirty="0" err="1" smtClean="0"/>
              <a:t>condições</a:t>
            </a:r>
            <a:r>
              <a:rPr lang="en-US" dirty="0" smtClean="0"/>
              <a:t> </a:t>
            </a:r>
            <a:r>
              <a:rPr lang="en-US" dirty="0" err="1" smtClean="0"/>
              <a:t>ambientes</a:t>
            </a:r>
            <a:r>
              <a:rPr lang="en-US" dirty="0" smtClean="0"/>
              <a:t> </a:t>
            </a:r>
            <a:r>
              <a:rPr lang="en-US" dirty="0" err="1" smtClean="0"/>
              <a:t>atuais</a:t>
            </a:r>
            <a:endParaRPr lang="en-US" dirty="0" smtClean="0"/>
          </a:p>
          <a:p>
            <a:pPr lvl="1" eaLnBrk="1" hangingPunct="1">
              <a:spcBef>
                <a:spcPct val="0"/>
              </a:spcBef>
              <a:buFont typeface="Arial" charset="0"/>
              <a:buChar char="•"/>
            </a:pPr>
            <a:r>
              <a:rPr lang="en-US" b="1" dirty="0" err="1" smtClean="0"/>
              <a:t>Modo</a:t>
            </a:r>
            <a:r>
              <a:rPr lang="en-US" b="1" dirty="0" smtClean="0"/>
              <a:t> Day/Night/Weekend: </a:t>
            </a:r>
            <a:r>
              <a:rPr lang="en-US" dirty="0" err="1" smtClean="0"/>
              <a:t>habilita</a:t>
            </a:r>
            <a:r>
              <a:rPr lang="en-US" dirty="0" smtClean="0"/>
              <a:t> </a:t>
            </a:r>
            <a:r>
              <a:rPr lang="en-US" dirty="0" err="1" smtClean="0"/>
              <a:t>técnicos</a:t>
            </a:r>
            <a:r>
              <a:rPr lang="en-US" dirty="0" smtClean="0"/>
              <a:t> a </a:t>
            </a:r>
            <a:r>
              <a:rPr lang="en-US" dirty="0" err="1" smtClean="0"/>
              <a:t>pré-ajustarem</a:t>
            </a:r>
            <a:r>
              <a:rPr lang="en-US" dirty="0" smtClean="0"/>
              <a:t> </a:t>
            </a:r>
            <a:r>
              <a:rPr lang="en-US" dirty="0" err="1" smtClean="0"/>
              <a:t>limiares</a:t>
            </a:r>
            <a:r>
              <a:rPr lang="en-US" dirty="0" smtClean="0"/>
              <a:t> de </a:t>
            </a:r>
            <a:r>
              <a:rPr lang="en-US" dirty="0" err="1" smtClean="0"/>
              <a:t>alarme</a:t>
            </a:r>
            <a:r>
              <a:rPr lang="en-US" dirty="0" smtClean="0"/>
              <a:t> </a:t>
            </a:r>
            <a:r>
              <a:rPr lang="en-US" dirty="0" err="1" smtClean="0"/>
              <a:t>baseado</a:t>
            </a:r>
            <a:r>
              <a:rPr lang="en-US" dirty="0" smtClean="0"/>
              <a:t> </a:t>
            </a:r>
            <a:r>
              <a:rPr lang="en-US" dirty="0" err="1" smtClean="0"/>
              <a:t>em</a:t>
            </a:r>
            <a:r>
              <a:rPr lang="en-US" dirty="0" smtClean="0"/>
              <a:t> </a:t>
            </a:r>
            <a:r>
              <a:rPr lang="en-US" dirty="0" err="1" smtClean="0"/>
              <a:t>mudanças</a:t>
            </a:r>
            <a:r>
              <a:rPr lang="en-US" dirty="0" smtClean="0"/>
              <a:t> de </a:t>
            </a:r>
            <a:r>
              <a:rPr lang="en-US" dirty="0" err="1" smtClean="0"/>
              <a:t>rotina</a:t>
            </a:r>
            <a:r>
              <a:rPr lang="en-US" dirty="0" smtClean="0"/>
              <a:t> no </a:t>
            </a:r>
            <a:r>
              <a:rPr lang="en-US" dirty="0" err="1" smtClean="0"/>
              <a:t>ambiente</a:t>
            </a:r>
            <a:endParaRPr lang="en-US" dirty="0" smtClean="0"/>
          </a:p>
        </p:txBody>
      </p:sp>
      <p:sp>
        <p:nvSpPr>
          <p:cNvPr id="48131"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Ajustes</a:t>
            </a:r>
            <a:r>
              <a:rPr lang="en-US" dirty="0" smtClean="0"/>
              <a:t> de </a:t>
            </a:r>
            <a:r>
              <a:rPr lang="en-US" dirty="0" err="1" smtClean="0"/>
              <a:t>sensibilidade</a:t>
            </a:r>
            <a:endParaRPr lang="en-US" dirty="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47_FAAST_Detector.png"/>
          <p:cNvPicPr>
            <a:picLocks noChangeAspect="1"/>
          </p:cNvPicPr>
          <p:nvPr/>
        </p:nvPicPr>
        <p:blipFill>
          <a:blip r:embed="rId3" cstate="print"/>
          <a:stretch>
            <a:fillRect/>
          </a:stretch>
        </p:blipFill>
        <p:spPr>
          <a:xfrm>
            <a:off x="377" y="283"/>
            <a:ext cx="9143245" cy="6857434"/>
          </a:xfrm>
          <a:prstGeom prst="rect">
            <a:avLst/>
          </a:prstGeom>
        </p:spPr>
      </p:pic>
      <p:sp>
        <p:nvSpPr>
          <p:cNvPr id="47106"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b="1" dirty="0" err="1" smtClean="0">
                <a:solidFill>
                  <a:srgbClr val="A32638"/>
                </a:solidFill>
              </a:rPr>
              <a:t>Previne</a:t>
            </a:r>
            <a:r>
              <a:rPr lang="en-US" dirty="0" smtClean="0"/>
              <a:t> </a:t>
            </a:r>
            <a:r>
              <a:rPr lang="en-US" dirty="0" err="1" smtClean="0"/>
              <a:t>perda</a:t>
            </a:r>
            <a:r>
              <a:rPr lang="en-US" dirty="0" smtClean="0"/>
              <a:t> de dados</a:t>
            </a:r>
          </a:p>
          <a:p>
            <a:pPr lvl="1" eaLnBrk="1" hangingPunct="1">
              <a:spcBef>
                <a:spcPct val="0"/>
              </a:spcBef>
              <a:buClr>
                <a:schemeClr val="tx1"/>
              </a:buClr>
              <a:buFont typeface="Arial" charset="0"/>
              <a:buChar char="•"/>
            </a:pPr>
            <a:r>
              <a:rPr lang="en-US" b="1" dirty="0" smtClean="0">
                <a:solidFill>
                  <a:srgbClr val="A32638"/>
                </a:solidFill>
              </a:rPr>
              <a:t>Integra</a:t>
            </a:r>
            <a:r>
              <a:rPr lang="en-US" dirty="0" smtClean="0"/>
              <a:t> com </a:t>
            </a:r>
            <a:r>
              <a:rPr lang="en-US" dirty="0" err="1" smtClean="0"/>
              <a:t>sistemas</a:t>
            </a:r>
            <a:r>
              <a:rPr lang="en-US" dirty="0" smtClean="0"/>
              <a:t> de </a:t>
            </a:r>
            <a:r>
              <a:rPr lang="en-US" dirty="0" err="1" smtClean="0"/>
              <a:t>incêndio</a:t>
            </a:r>
            <a:r>
              <a:rPr lang="en-US" dirty="0" smtClean="0"/>
              <a:t> </a:t>
            </a:r>
            <a:r>
              <a:rPr lang="en-US" dirty="0" err="1" smtClean="0"/>
              <a:t>ou</a:t>
            </a:r>
            <a:r>
              <a:rPr lang="en-US" dirty="0" smtClean="0"/>
              <a:t> BMS</a:t>
            </a:r>
          </a:p>
          <a:p>
            <a:pPr lvl="1" eaLnBrk="1" hangingPunct="1">
              <a:spcBef>
                <a:spcPct val="0"/>
              </a:spcBef>
              <a:buClr>
                <a:schemeClr val="tx1"/>
              </a:buClr>
              <a:buFont typeface="Arial" charset="0"/>
              <a:buChar char="•"/>
            </a:pPr>
            <a:r>
              <a:rPr lang="en-US" b="1" dirty="0" err="1" smtClean="0">
                <a:solidFill>
                  <a:srgbClr val="A32638"/>
                </a:solidFill>
              </a:rPr>
              <a:t>Detecta</a:t>
            </a:r>
            <a:r>
              <a:rPr lang="en-US" dirty="0" smtClean="0"/>
              <a:t> </a:t>
            </a:r>
            <a:r>
              <a:rPr lang="en-US" dirty="0" err="1" smtClean="0"/>
              <a:t>fumaça</a:t>
            </a:r>
            <a:r>
              <a:rPr lang="en-US" dirty="0" smtClean="0"/>
              <a:t> </a:t>
            </a:r>
            <a:r>
              <a:rPr lang="en-US" dirty="0" err="1" smtClean="0"/>
              <a:t>em</a:t>
            </a:r>
            <a:r>
              <a:rPr lang="en-US" dirty="0" smtClean="0"/>
              <a:t> </a:t>
            </a:r>
            <a:r>
              <a:rPr lang="en-US" dirty="0" err="1" smtClean="0"/>
              <a:t>altas</a:t>
            </a:r>
            <a:r>
              <a:rPr lang="en-US" dirty="0" smtClean="0"/>
              <a:t> </a:t>
            </a:r>
            <a:r>
              <a:rPr lang="en-US" dirty="0" err="1" smtClean="0"/>
              <a:t>velocidades</a:t>
            </a:r>
            <a:r>
              <a:rPr lang="en-US" dirty="0" smtClean="0"/>
              <a:t> de </a:t>
            </a:r>
            <a:r>
              <a:rPr lang="en-US" dirty="0" err="1" smtClean="0"/>
              <a:t>ar</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Previne</a:t>
            </a:r>
            <a:r>
              <a:rPr lang="en-US" dirty="0" smtClean="0"/>
              <a:t> </a:t>
            </a:r>
            <a:r>
              <a:rPr lang="en-US" dirty="0" err="1" smtClean="0"/>
              <a:t>alarmes</a:t>
            </a:r>
            <a:r>
              <a:rPr lang="en-US" dirty="0" smtClean="0"/>
              <a:t> </a:t>
            </a:r>
            <a:r>
              <a:rPr lang="en-US" dirty="0" err="1" smtClean="0"/>
              <a:t>falsos</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Protege</a:t>
            </a:r>
            <a:r>
              <a:rPr lang="en-US" dirty="0" smtClean="0"/>
              <a:t> de </a:t>
            </a:r>
            <a:r>
              <a:rPr lang="en-US" dirty="0" err="1" smtClean="0"/>
              <a:t>danos</a:t>
            </a:r>
            <a:r>
              <a:rPr lang="en-US" dirty="0" smtClean="0"/>
              <a:t> </a:t>
            </a:r>
            <a:r>
              <a:rPr lang="en-US" dirty="0" err="1" smtClean="0"/>
              <a:t>causados</a:t>
            </a:r>
            <a:r>
              <a:rPr lang="en-US" dirty="0" smtClean="0"/>
              <a:t> </a:t>
            </a:r>
            <a:r>
              <a:rPr lang="en-US" dirty="0" err="1" smtClean="0"/>
              <a:t>pela</a:t>
            </a:r>
            <a:r>
              <a:rPr lang="en-US" dirty="0" smtClean="0"/>
              <a:t> </a:t>
            </a:r>
            <a:r>
              <a:rPr lang="en-US" dirty="0" err="1" smtClean="0"/>
              <a:t>fumaça</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Minimiza</a:t>
            </a:r>
            <a:r>
              <a:rPr lang="en-US" dirty="0" smtClean="0"/>
              <a:t> </a:t>
            </a:r>
            <a:r>
              <a:rPr lang="en-US" dirty="0" err="1" smtClean="0"/>
              <a:t>paralisações</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Fornece</a:t>
            </a:r>
            <a:r>
              <a:rPr lang="en-US" dirty="0" smtClean="0"/>
              <a:t> </a:t>
            </a:r>
            <a:r>
              <a:rPr lang="en-US" dirty="0" err="1" smtClean="0"/>
              <a:t>resposta</a:t>
            </a:r>
            <a:r>
              <a:rPr lang="en-US" dirty="0" smtClean="0"/>
              <a:t> </a:t>
            </a:r>
            <a:r>
              <a:rPr lang="en-US" dirty="0" err="1" smtClean="0"/>
              <a:t>em</a:t>
            </a:r>
            <a:r>
              <a:rPr lang="en-US" dirty="0" smtClean="0"/>
              <a:t> </a:t>
            </a:r>
            <a:r>
              <a:rPr lang="en-US" dirty="0" err="1" smtClean="0"/>
              <a:t>estágios</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Previne</a:t>
            </a:r>
            <a:r>
              <a:rPr lang="en-US" dirty="0" smtClean="0"/>
              <a:t> </a:t>
            </a:r>
            <a:r>
              <a:rPr lang="en-US" dirty="0" err="1" smtClean="0"/>
              <a:t>descarga</a:t>
            </a:r>
            <a:r>
              <a:rPr lang="en-US" dirty="0" smtClean="0"/>
              <a:t> </a:t>
            </a:r>
            <a:r>
              <a:rPr lang="en-US" dirty="0" err="1" smtClean="0"/>
              <a:t>falsa</a:t>
            </a:r>
            <a:r>
              <a:rPr lang="en-US" dirty="0" smtClean="0"/>
              <a:t> de </a:t>
            </a:r>
            <a:r>
              <a:rPr lang="en-US" dirty="0" err="1" smtClean="0"/>
              <a:t>sistemas</a:t>
            </a:r>
            <a:r>
              <a:rPr lang="en-US" dirty="0" smtClean="0"/>
              <a:t> de </a:t>
            </a:r>
            <a:r>
              <a:rPr lang="en-US" dirty="0" err="1" smtClean="0"/>
              <a:t>supressão</a:t>
            </a:r>
            <a:endParaRPr lang="en-US" dirty="0" smtClean="0"/>
          </a:p>
        </p:txBody>
      </p:sp>
      <p:sp>
        <p:nvSpPr>
          <p:cNvPr id="49155"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Diferenciais</a:t>
            </a:r>
            <a:r>
              <a:rPr lang="en-US" dirty="0" smtClean="0"/>
              <a:t> e </a:t>
            </a:r>
            <a:r>
              <a:rPr lang="en-US" dirty="0" err="1" smtClean="0"/>
              <a:t>benefícios</a:t>
            </a:r>
            <a:endParaRPr lang="en-US" dirty="0"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9_01_Inside.png"/>
          <p:cNvPicPr>
            <a:picLocks noChangeAspect="1"/>
          </p:cNvPicPr>
          <p:nvPr/>
        </p:nvPicPr>
        <p:blipFill>
          <a:blip r:embed="rId2" cstate="print"/>
          <a:stretch>
            <a:fillRect/>
          </a:stretch>
        </p:blipFill>
        <p:spPr bwMode="auto">
          <a:xfrm>
            <a:off x="0" y="0"/>
            <a:ext cx="9143999" cy="6858000"/>
          </a:xfrm>
          <a:prstGeom prst="rect">
            <a:avLst/>
          </a:prstGeom>
          <a:noFill/>
          <a:ln w="9525">
            <a:noFill/>
            <a:miter lim="800000"/>
            <a:headEnd/>
            <a:tailEnd/>
          </a:ln>
        </p:spPr>
      </p:pic>
      <p:pic>
        <p:nvPicPr>
          <p:cNvPr id="6" name="Picture 5" descr="19_02_Inside.png"/>
          <p:cNvPicPr>
            <a:picLocks noChangeAspect="1"/>
          </p:cNvPicPr>
          <p:nvPr/>
        </p:nvPicPr>
        <p:blipFill>
          <a:blip r:embed="rId3" cstate="print"/>
          <a:stretch>
            <a:fillRect/>
          </a:stretch>
        </p:blipFill>
        <p:spPr bwMode="auto">
          <a:xfrm>
            <a:off x="0" y="0"/>
            <a:ext cx="9143999" cy="6858000"/>
          </a:xfrm>
          <a:prstGeom prst="rect">
            <a:avLst/>
          </a:prstGeom>
          <a:noFill/>
          <a:ln w="9525">
            <a:noFill/>
            <a:miter lim="800000"/>
            <a:headEnd/>
            <a:tailEnd/>
          </a:ln>
        </p:spPr>
      </p:pic>
      <p:sp>
        <p:nvSpPr>
          <p:cNvPr id="53250" name="Text Placeholder 1"/>
          <p:cNvSpPr>
            <a:spLocks noGrp="1"/>
          </p:cNvSpPr>
          <p:nvPr>
            <p:ph type="body" sz="quarter" idx="10"/>
          </p:nvPr>
        </p:nvSpPr>
        <p:spPr bwMode="auto">
          <a:xfrm>
            <a:off x="914400" y="1600200"/>
            <a:ext cx="36576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B31E3C"/>
                </a:solidFill>
              </a:rPr>
              <a:t>Análise</a:t>
            </a:r>
            <a:r>
              <a:rPr lang="en-US" dirty="0" smtClean="0">
                <a:solidFill>
                  <a:srgbClr val="B31E3C"/>
                </a:solidFill>
              </a:rPr>
              <a:t> </a:t>
            </a:r>
            <a:r>
              <a:rPr lang="en-US" dirty="0" err="1" smtClean="0">
                <a:solidFill>
                  <a:srgbClr val="B31E3C"/>
                </a:solidFill>
              </a:rPr>
              <a:t>ótica</a:t>
            </a:r>
            <a:r>
              <a:rPr lang="en-US" dirty="0" smtClean="0">
                <a:solidFill>
                  <a:srgbClr val="B31E3C"/>
                </a:solidFill>
              </a:rPr>
              <a:t> de </a:t>
            </a:r>
            <a:r>
              <a:rPr lang="en-US" dirty="0" err="1" smtClean="0">
                <a:solidFill>
                  <a:srgbClr val="B31E3C"/>
                </a:solidFill>
              </a:rPr>
              <a:t>dupla</a:t>
            </a:r>
            <a:r>
              <a:rPr lang="en-US" dirty="0" smtClean="0">
                <a:solidFill>
                  <a:srgbClr val="B31E3C"/>
                </a:solidFill>
              </a:rPr>
              <a:t> </a:t>
            </a:r>
            <a:r>
              <a:rPr lang="en-US" dirty="0" err="1" smtClean="0">
                <a:solidFill>
                  <a:srgbClr val="B31E3C"/>
                </a:solidFill>
              </a:rPr>
              <a:t>fonte</a:t>
            </a:r>
            <a:endParaRPr lang="en-US" b="0" dirty="0" smtClean="0"/>
          </a:p>
          <a:p>
            <a:pPr lvl="1" eaLnBrk="1" hangingPunct="1">
              <a:spcBef>
                <a:spcPct val="0"/>
              </a:spcBef>
              <a:buFont typeface="Arial" charset="0"/>
              <a:buChar char="•"/>
            </a:pPr>
            <a:r>
              <a:rPr lang="en-US" b="1" dirty="0" smtClean="0"/>
              <a:t>LED </a:t>
            </a:r>
            <a:r>
              <a:rPr lang="en-US" b="1" dirty="0" err="1" smtClean="0"/>
              <a:t>azul</a:t>
            </a:r>
            <a:r>
              <a:rPr lang="en-US" b="1" dirty="0" smtClean="0"/>
              <a:t> </a:t>
            </a:r>
            <a:r>
              <a:rPr lang="en-US" dirty="0" err="1" smtClean="0"/>
              <a:t>cobre</a:t>
            </a:r>
            <a:r>
              <a:rPr lang="en-US" dirty="0" smtClean="0"/>
              <a:t> a </a:t>
            </a:r>
            <a:r>
              <a:rPr lang="en-US" dirty="0" err="1" smtClean="0"/>
              <a:t>mais</a:t>
            </a:r>
            <a:r>
              <a:rPr lang="en-US" dirty="0" smtClean="0"/>
              <a:t> </a:t>
            </a:r>
            <a:r>
              <a:rPr lang="en-US" dirty="0" err="1" smtClean="0"/>
              <a:t>ampla</a:t>
            </a:r>
            <a:r>
              <a:rPr lang="en-US" dirty="0" smtClean="0"/>
              <a:t> </a:t>
            </a:r>
            <a:r>
              <a:rPr lang="en-US" dirty="0" err="1" smtClean="0"/>
              <a:t>faixa</a:t>
            </a:r>
            <a:r>
              <a:rPr lang="en-US" dirty="0" smtClean="0"/>
              <a:t> de </a:t>
            </a:r>
            <a:r>
              <a:rPr lang="en-US" dirty="0" err="1" smtClean="0"/>
              <a:t>incêndios</a:t>
            </a:r>
            <a:r>
              <a:rPr lang="en-US" dirty="0" smtClean="0"/>
              <a:t> </a:t>
            </a:r>
          </a:p>
          <a:p>
            <a:pPr lvl="1" eaLnBrk="1" hangingPunct="1">
              <a:spcBef>
                <a:spcPct val="0"/>
              </a:spcBef>
              <a:buFont typeface="Arial" charset="0"/>
              <a:buChar char="•"/>
            </a:pPr>
            <a:r>
              <a:rPr lang="en-US" b="1" dirty="0" smtClean="0"/>
              <a:t>Laser </a:t>
            </a:r>
            <a:r>
              <a:rPr lang="en-US" b="1" dirty="0" err="1" smtClean="0"/>
              <a:t>infravermelho</a:t>
            </a:r>
            <a:r>
              <a:rPr lang="en-US" b="1" dirty="0" smtClean="0"/>
              <a:t> </a:t>
            </a:r>
            <a:r>
              <a:rPr lang="en-US" dirty="0" err="1" smtClean="0"/>
              <a:t>identifica</a:t>
            </a:r>
            <a:r>
              <a:rPr lang="en-US" dirty="0" smtClean="0"/>
              <a:t/>
            </a:r>
            <a:br>
              <a:rPr lang="en-US" dirty="0" smtClean="0"/>
            </a:br>
            <a:r>
              <a:rPr lang="en-US" dirty="0" err="1" smtClean="0"/>
              <a:t>partículas</a:t>
            </a:r>
            <a:r>
              <a:rPr lang="en-US" dirty="0" smtClean="0"/>
              <a:t> de “</a:t>
            </a:r>
            <a:r>
              <a:rPr lang="en-US" dirty="0" err="1" smtClean="0"/>
              <a:t>não</a:t>
            </a:r>
            <a:r>
              <a:rPr lang="en-US" dirty="0" smtClean="0"/>
              <a:t> </a:t>
            </a:r>
            <a:r>
              <a:rPr lang="en-US" dirty="0" err="1" smtClean="0"/>
              <a:t>incêndio</a:t>
            </a:r>
            <a:r>
              <a:rPr lang="en-US" dirty="0" smtClean="0"/>
              <a:t>”</a:t>
            </a:r>
          </a:p>
          <a:p>
            <a:pPr lvl="1" eaLnBrk="1" hangingPunct="1">
              <a:spcBef>
                <a:spcPct val="0"/>
              </a:spcBef>
              <a:buFont typeface="Arial" charset="0"/>
              <a:buChar char="•"/>
            </a:pPr>
            <a:r>
              <a:rPr lang="en-US" b="1" dirty="0" err="1" smtClean="0"/>
              <a:t>Algoritmos</a:t>
            </a:r>
            <a:r>
              <a:rPr lang="en-US" b="1" dirty="0" smtClean="0"/>
              <a:t> </a:t>
            </a:r>
            <a:r>
              <a:rPr lang="en-US" b="1" dirty="0" err="1" smtClean="0"/>
              <a:t>avançados</a:t>
            </a:r>
            <a:r>
              <a:rPr lang="en-US" b="1" dirty="0" smtClean="0"/>
              <a:t> </a:t>
            </a:r>
            <a:r>
              <a:rPr lang="en-US" dirty="0" err="1" smtClean="0"/>
              <a:t>diferenciam</a:t>
            </a:r>
            <a:r>
              <a:rPr lang="en-US" dirty="0" smtClean="0"/>
              <a:t> </a:t>
            </a:r>
            <a:r>
              <a:rPr lang="en-US" dirty="0" err="1" smtClean="0"/>
              <a:t>partículas</a:t>
            </a:r>
            <a:r>
              <a:rPr lang="en-US" dirty="0" smtClean="0"/>
              <a:t> de </a:t>
            </a:r>
            <a:r>
              <a:rPr lang="en-US" dirty="0" err="1" smtClean="0"/>
              <a:t>fumaça</a:t>
            </a:r>
            <a:r>
              <a:rPr lang="en-US" dirty="0" smtClean="0"/>
              <a:t> </a:t>
            </a:r>
            <a:r>
              <a:rPr lang="en-US" dirty="0" err="1" smtClean="0"/>
              <a:t>ou</a:t>
            </a:r>
            <a:r>
              <a:rPr lang="en-US" dirty="0" smtClean="0"/>
              <a:t> </a:t>
            </a:r>
            <a:r>
              <a:rPr lang="en-US" dirty="0" err="1" smtClean="0"/>
              <a:t>não</a:t>
            </a:r>
            <a:endParaRPr lang="en-US" dirty="0" smtClean="0"/>
          </a:p>
          <a:p>
            <a:pPr lvl="1" eaLnBrk="1" hangingPunct="1">
              <a:spcBef>
                <a:spcPct val="0"/>
              </a:spcBef>
              <a:buFont typeface="Arial" charset="0"/>
              <a:buChar char="•"/>
            </a:pPr>
            <a:r>
              <a:rPr lang="en-US" b="1" dirty="0" err="1" smtClean="0"/>
              <a:t>Maximiza</a:t>
            </a:r>
            <a:r>
              <a:rPr lang="en-US" dirty="0" smtClean="0"/>
              <a:t> </a:t>
            </a:r>
            <a:r>
              <a:rPr lang="en-US" dirty="0" err="1" smtClean="0"/>
              <a:t>detecção</a:t>
            </a:r>
            <a:r>
              <a:rPr lang="en-US" dirty="0" smtClean="0"/>
              <a:t> </a:t>
            </a:r>
            <a:r>
              <a:rPr lang="en-US" dirty="0" err="1" smtClean="0"/>
              <a:t>enquanto</a:t>
            </a:r>
            <a:r>
              <a:rPr lang="en-US" dirty="0" smtClean="0"/>
              <a:t>  </a:t>
            </a:r>
            <a:r>
              <a:rPr lang="en-US" b="1" dirty="0" err="1" smtClean="0"/>
              <a:t>minimiza</a:t>
            </a:r>
            <a:r>
              <a:rPr lang="en-US" dirty="0" smtClean="0"/>
              <a:t> </a:t>
            </a:r>
            <a:r>
              <a:rPr lang="en-US" dirty="0" err="1" smtClean="0"/>
              <a:t>alarmes</a:t>
            </a:r>
            <a:r>
              <a:rPr lang="en-US" dirty="0" smtClean="0"/>
              <a:t> </a:t>
            </a:r>
            <a:r>
              <a:rPr lang="en-US" dirty="0" err="1" smtClean="0"/>
              <a:t>falsos</a:t>
            </a:r>
            <a:endParaRPr lang="en-US" dirty="0" smtClean="0"/>
          </a:p>
          <a:p>
            <a:pPr eaLnBrk="1" hangingPunct="1">
              <a:spcBef>
                <a:spcPct val="0"/>
              </a:spcBef>
            </a:pPr>
            <a:endParaRPr lang="en-US" b="0" dirty="0" smtClean="0"/>
          </a:p>
        </p:txBody>
      </p:sp>
      <p:sp>
        <p:nvSpPr>
          <p:cNvPr id="19461"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Detecção</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xit" presetSubtype="0" fill="hold" nodeType="withEffect">
                                  <p:stCondLst>
                                    <p:cond delay="0"/>
                                  </p:stCondLst>
                                  <p:childTnLst>
                                    <p:animEffect transition="out" filter="fade">
                                      <p:cBhvr>
                                        <p:cTn id="9" dur="5000"/>
                                        <p:tgtEl>
                                          <p:spTgt spid="5"/>
                                        </p:tgtEl>
                                      </p:cBhvr>
                                    </p:animEffect>
                                    <p:set>
                                      <p:cBhvr>
                                        <p:cTn id="10" dur="1" fill="hold">
                                          <p:stCondLst>
                                            <p:cond delay="4999"/>
                                          </p:stCondLst>
                                        </p:cTn>
                                        <p:tgtEl>
                                          <p:spTgt spid="5"/>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53250">
                                            <p:txEl>
                                              <p:pRg st="1" end="1"/>
                                            </p:txEl>
                                          </p:spTgt>
                                        </p:tgtEl>
                                        <p:attrNameLst>
                                          <p:attrName>style.visibility</p:attrName>
                                        </p:attrNameLst>
                                      </p:cBhvr>
                                      <p:to>
                                        <p:strVal val="visible"/>
                                      </p:to>
                                    </p:set>
                                    <p:animEffect transition="in" filter="fade">
                                      <p:cBhvr>
                                        <p:cTn id="13" dur="500"/>
                                        <p:tgtEl>
                                          <p:spTgt spid="53250">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3250">
                                            <p:txEl>
                                              <p:pRg st="2" end="2"/>
                                            </p:txEl>
                                          </p:spTgt>
                                        </p:tgtEl>
                                        <p:attrNameLst>
                                          <p:attrName>style.visibility</p:attrName>
                                        </p:attrNameLst>
                                      </p:cBhvr>
                                      <p:to>
                                        <p:strVal val="visible"/>
                                      </p:to>
                                    </p:set>
                                    <p:animEffect transition="in" filter="fade">
                                      <p:cBhvr>
                                        <p:cTn id="16" dur="500"/>
                                        <p:tgtEl>
                                          <p:spTgt spid="53250">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3250">
                                            <p:txEl>
                                              <p:pRg st="3" end="3"/>
                                            </p:txEl>
                                          </p:spTgt>
                                        </p:tgtEl>
                                        <p:attrNameLst>
                                          <p:attrName>style.visibility</p:attrName>
                                        </p:attrNameLst>
                                      </p:cBhvr>
                                      <p:to>
                                        <p:strVal val="visible"/>
                                      </p:to>
                                    </p:set>
                                    <p:animEffect transition="in" filter="fade">
                                      <p:cBhvr>
                                        <p:cTn id="21" dur="500"/>
                                        <p:tgtEl>
                                          <p:spTgt spid="53250">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3250">
                                            <p:txEl>
                                              <p:pRg st="4" end="4"/>
                                            </p:txEl>
                                          </p:spTgt>
                                        </p:tgtEl>
                                        <p:attrNameLst>
                                          <p:attrName>style.visibility</p:attrName>
                                        </p:attrNameLst>
                                      </p:cBhvr>
                                      <p:to>
                                        <p:strVal val="visible"/>
                                      </p:to>
                                    </p:set>
                                    <p:animEffect transition="in" filter="fade">
                                      <p:cBhvr>
                                        <p:cTn id="24" dur="500"/>
                                        <p:tgtEl>
                                          <p:spTgt spid="532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55_PartSep.png"/>
          <p:cNvPicPr>
            <a:picLocks noChangeAspect="1"/>
          </p:cNvPicPr>
          <p:nvPr/>
        </p:nvPicPr>
        <p:blipFill>
          <a:blip r:embed="rId2" cstate="print"/>
          <a:stretch>
            <a:fillRect/>
          </a:stretch>
        </p:blipFill>
        <p:spPr>
          <a:xfrm>
            <a:off x="377" y="283"/>
            <a:ext cx="9143245" cy="6857434"/>
          </a:xfrm>
          <a:prstGeom prst="rect">
            <a:avLst/>
          </a:prstGeom>
        </p:spPr>
      </p:pic>
      <p:sp>
        <p:nvSpPr>
          <p:cNvPr id="50178" name="Text Placeholder 1"/>
          <p:cNvSpPr>
            <a:spLocks noGrp="1"/>
          </p:cNvSpPr>
          <p:nvPr>
            <p:ph type="body" sz="quarter" idx="10"/>
          </p:nvPr>
        </p:nvSpPr>
        <p:spPr bwMode="auto">
          <a:xfrm>
            <a:off x="533400" y="1600200"/>
            <a:ext cx="4191000" cy="41910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B31E3C"/>
                </a:solidFill>
              </a:rPr>
              <a:t>Filtragem</a:t>
            </a:r>
            <a:r>
              <a:rPr lang="en-US" dirty="0" smtClean="0">
                <a:solidFill>
                  <a:srgbClr val="B31E3C"/>
                </a:solidFill>
              </a:rPr>
              <a:t> e </a:t>
            </a:r>
            <a:r>
              <a:rPr lang="en-US" dirty="0" err="1" smtClean="0">
                <a:solidFill>
                  <a:srgbClr val="B31E3C"/>
                </a:solidFill>
              </a:rPr>
              <a:t>inteligência</a:t>
            </a:r>
            <a:r>
              <a:rPr lang="en-US" dirty="0" smtClean="0">
                <a:solidFill>
                  <a:srgbClr val="B31E3C"/>
                </a:solidFill>
              </a:rPr>
              <a:t> Multi-</a:t>
            </a:r>
            <a:r>
              <a:rPr lang="en-US" dirty="0" err="1" smtClean="0">
                <a:solidFill>
                  <a:srgbClr val="B31E3C"/>
                </a:solidFill>
              </a:rPr>
              <a:t>estágios</a:t>
            </a:r>
            <a:r>
              <a:rPr lang="en-US" dirty="0" smtClean="0">
                <a:solidFill>
                  <a:srgbClr val="B31E3C"/>
                </a:solidFill>
              </a:rPr>
              <a:t> </a:t>
            </a:r>
            <a:r>
              <a:rPr lang="en-US" b="0" dirty="0" err="1" smtClean="0"/>
              <a:t>separa</a:t>
            </a:r>
            <a:r>
              <a:rPr lang="en-US" b="0" dirty="0" smtClean="0"/>
              <a:t> e distingue </a:t>
            </a:r>
            <a:r>
              <a:rPr lang="en-US" b="0" dirty="0" err="1" smtClean="0"/>
              <a:t>partículas</a:t>
            </a:r>
            <a:r>
              <a:rPr lang="en-US" b="0" dirty="0" smtClean="0"/>
              <a:t> </a:t>
            </a:r>
            <a:r>
              <a:rPr lang="en-US" b="0" dirty="0" err="1" smtClean="0"/>
              <a:t>enganosas</a:t>
            </a:r>
            <a:r>
              <a:rPr lang="en-US" b="0" dirty="0" smtClean="0"/>
              <a:t> de </a:t>
            </a:r>
            <a:r>
              <a:rPr lang="en-US" b="0" dirty="0" err="1" smtClean="0"/>
              <a:t>fumaça</a:t>
            </a:r>
            <a:r>
              <a:rPr lang="en-US" b="0" dirty="0" smtClean="0"/>
              <a:t>.</a:t>
            </a:r>
          </a:p>
          <a:p>
            <a:pPr lvl="1" eaLnBrk="1" hangingPunct="1">
              <a:spcBef>
                <a:spcPct val="0"/>
              </a:spcBef>
              <a:buFont typeface="Arial" charset="0"/>
              <a:buChar char="•"/>
            </a:pPr>
            <a:r>
              <a:rPr lang="en-US" b="1" dirty="0" err="1" smtClean="0"/>
              <a:t>Separador</a:t>
            </a:r>
            <a:r>
              <a:rPr lang="en-US" b="1" dirty="0" smtClean="0"/>
              <a:t> de </a:t>
            </a:r>
            <a:r>
              <a:rPr lang="en-US" b="1" dirty="0" err="1" smtClean="0"/>
              <a:t>partículas</a:t>
            </a:r>
            <a:r>
              <a:rPr lang="en-US" b="1" dirty="0" smtClean="0"/>
              <a:t> </a:t>
            </a:r>
            <a:r>
              <a:rPr lang="en-US" dirty="0" err="1" smtClean="0"/>
              <a:t>Patenteado</a:t>
            </a:r>
            <a:endParaRPr lang="en-US" b="1" dirty="0" smtClean="0"/>
          </a:p>
          <a:p>
            <a:pPr lvl="2" eaLnBrk="1" hangingPunct="1">
              <a:spcBef>
                <a:spcPct val="0"/>
              </a:spcBef>
              <a:buFont typeface="Arial" charset="0"/>
              <a:buChar char="•"/>
            </a:pPr>
            <a:r>
              <a:rPr lang="en-US" dirty="0" err="1" smtClean="0"/>
              <a:t>Separador</a:t>
            </a:r>
            <a:r>
              <a:rPr lang="en-US" dirty="0" smtClean="0"/>
              <a:t> de </a:t>
            </a:r>
            <a:r>
              <a:rPr lang="en-US" dirty="0" err="1" smtClean="0"/>
              <a:t>partículas</a:t>
            </a:r>
            <a:r>
              <a:rPr lang="en-US" dirty="0" smtClean="0"/>
              <a:t> </a:t>
            </a:r>
            <a:r>
              <a:rPr lang="en-US" b="1" dirty="0" smtClean="0"/>
              <a:t>remove </a:t>
            </a:r>
            <a:r>
              <a:rPr lang="en-US" b="1" dirty="0" err="1" smtClean="0"/>
              <a:t>contaminadores</a:t>
            </a:r>
            <a:r>
              <a:rPr lang="en-US" b="1" dirty="0" smtClean="0"/>
              <a:t> </a:t>
            </a:r>
            <a:r>
              <a:rPr lang="en-US" b="1" dirty="0" err="1" smtClean="0"/>
              <a:t>maiores</a:t>
            </a:r>
            <a:r>
              <a:rPr lang="en-US" b="1" dirty="0" smtClean="0"/>
              <a:t> </a:t>
            </a:r>
            <a:r>
              <a:rPr lang="en-US" dirty="0" smtClean="0"/>
              <a:t>antes </a:t>
            </a:r>
            <a:r>
              <a:rPr lang="en-US" dirty="0" err="1" smtClean="0"/>
              <a:t>que</a:t>
            </a:r>
            <a:r>
              <a:rPr lang="en-US" dirty="0" smtClean="0"/>
              <a:t> </a:t>
            </a:r>
            <a:r>
              <a:rPr lang="en-US" dirty="0" err="1" smtClean="0"/>
              <a:t>eles</a:t>
            </a:r>
            <a:r>
              <a:rPr lang="en-US" dirty="0" smtClean="0"/>
              <a:t> </a:t>
            </a:r>
            <a:r>
              <a:rPr lang="en-US" dirty="0" err="1" smtClean="0"/>
              <a:t>entrem</a:t>
            </a:r>
            <a:r>
              <a:rPr lang="en-US" dirty="0" smtClean="0"/>
              <a:t> </a:t>
            </a:r>
            <a:r>
              <a:rPr lang="en-US" dirty="0" err="1" smtClean="0"/>
              <a:t>na</a:t>
            </a:r>
            <a:r>
              <a:rPr lang="en-US" dirty="0" smtClean="0"/>
              <a:t> </a:t>
            </a:r>
            <a:r>
              <a:rPr lang="en-US" dirty="0" err="1" smtClean="0"/>
              <a:t>câmara</a:t>
            </a:r>
            <a:r>
              <a:rPr lang="en-US" dirty="0" smtClean="0"/>
              <a:t> de </a:t>
            </a:r>
            <a:r>
              <a:rPr lang="en-US" dirty="0" err="1" smtClean="0"/>
              <a:t>detecção</a:t>
            </a:r>
            <a:r>
              <a:rPr lang="en-US" dirty="0" smtClean="0"/>
              <a:t> </a:t>
            </a:r>
            <a:r>
              <a:rPr lang="en-US" dirty="0" err="1" smtClean="0"/>
              <a:t>ou</a:t>
            </a:r>
            <a:r>
              <a:rPr lang="en-US" dirty="0" smtClean="0"/>
              <a:t> </a:t>
            </a:r>
            <a:r>
              <a:rPr lang="en-US" dirty="0" err="1" smtClean="0"/>
              <a:t>filtro</a:t>
            </a:r>
            <a:endParaRPr lang="en-US" dirty="0" smtClean="0"/>
          </a:p>
          <a:p>
            <a:pPr lvl="2" eaLnBrk="1" hangingPunct="1">
              <a:spcBef>
                <a:spcPct val="0"/>
              </a:spcBef>
              <a:buFont typeface="Arial" charset="0"/>
              <a:buChar char="•"/>
            </a:pPr>
            <a:r>
              <a:rPr lang="en-US" b="1" dirty="0" err="1" smtClean="0"/>
              <a:t>Extende</a:t>
            </a:r>
            <a:r>
              <a:rPr lang="en-US" dirty="0" smtClean="0"/>
              <a:t> a </a:t>
            </a:r>
            <a:r>
              <a:rPr lang="en-US" dirty="0" err="1" smtClean="0"/>
              <a:t>vida</a:t>
            </a:r>
            <a:r>
              <a:rPr lang="en-US" dirty="0" smtClean="0"/>
              <a:t> </a:t>
            </a:r>
            <a:r>
              <a:rPr lang="en-US" dirty="0" err="1" smtClean="0"/>
              <a:t>útil</a:t>
            </a:r>
            <a:r>
              <a:rPr lang="en-US" dirty="0" smtClean="0"/>
              <a:t> do </a:t>
            </a:r>
            <a:r>
              <a:rPr lang="en-US" dirty="0" err="1" smtClean="0"/>
              <a:t>dispositivo</a:t>
            </a:r>
            <a:endParaRPr lang="en-US" dirty="0" smtClean="0"/>
          </a:p>
        </p:txBody>
      </p:sp>
      <p:sp>
        <p:nvSpPr>
          <p:cNvPr id="20485"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Filtragem</a:t>
            </a:r>
            <a:endParaRPr lang="en-US" dirty="0"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56_Filter.png"/>
          <p:cNvPicPr>
            <a:picLocks noChangeAspect="1"/>
          </p:cNvPicPr>
          <p:nvPr/>
        </p:nvPicPr>
        <p:blipFill>
          <a:blip r:embed="rId2" cstate="print"/>
          <a:stretch>
            <a:fillRect/>
          </a:stretch>
        </p:blipFill>
        <p:spPr>
          <a:xfrm>
            <a:off x="377" y="283"/>
            <a:ext cx="9143245" cy="6857434"/>
          </a:xfrm>
          <a:prstGeom prst="rect">
            <a:avLst/>
          </a:prstGeom>
        </p:spPr>
      </p:pic>
      <p:sp>
        <p:nvSpPr>
          <p:cNvPr id="50178" name="Text Placeholder 1"/>
          <p:cNvSpPr>
            <a:spLocks noGrp="1"/>
          </p:cNvSpPr>
          <p:nvPr>
            <p:ph type="body" sz="quarter" idx="10"/>
          </p:nvPr>
        </p:nvSpPr>
        <p:spPr bwMode="auto">
          <a:xfrm>
            <a:off x="914400" y="1600200"/>
            <a:ext cx="3962400" cy="44196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B31E3C"/>
                </a:solidFill>
              </a:rPr>
              <a:t>Filtragem</a:t>
            </a:r>
            <a:r>
              <a:rPr lang="en-US" dirty="0" smtClean="0">
                <a:solidFill>
                  <a:srgbClr val="B31E3C"/>
                </a:solidFill>
              </a:rPr>
              <a:t> e </a:t>
            </a:r>
            <a:r>
              <a:rPr lang="en-US" dirty="0" err="1" smtClean="0">
                <a:solidFill>
                  <a:srgbClr val="B31E3C"/>
                </a:solidFill>
              </a:rPr>
              <a:t>inteligência</a:t>
            </a:r>
            <a:r>
              <a:rPr lang="en-US" dirty="0" smtClean="0">
                <a:solidFill>
                  <a:srgbClr val="B31E3C"/>
                </a:solidFill>
              </a:rPr>
              <a:t> Multi-</a:t>
            </a:r>
            <a:r>
              <a:rPr lang="en-US" dirty="0" err="1" smtClean="0">
                <a:solidFill>
                  <a:srgbClr val="B31E3C"/>
                </a:solidFill>
              </a:rPr>
              <a:t>estágios</a:t>
            </a:r>
            <a:r>
              <a:rPr lang="en-US" dirty="0" smtClean="0">
                <a:solidFill>
                  <a:srgbClr val="B31E3C"/>
                </a:solidFill>
              </a:rPr>
              <a:t> </a:t>
            </a:r>
            <a:r>
              <a:rPr lang="en-US" b="0" dirty="0" err="1" smtClean="0"/>
              <a:t>separa</a:t>
            </a:r>
            <a:r>
              <a:rPr lang="en-US" b="0" dirty="0" smtClean="0"/>
              <a:t> e distingue </a:t>
            </a:r>
            <a:r>
              <a:rPr lang="en-US" b="0" dirty="0" err="1" smtClean="0"/>
              <a:t>partículas</a:t>
            </a:r>
            <a:r>
              <a:rPr lang="en-US" b="0" dirty="0" smtClean="0"/>
              <a:t> </a:t>
            </a:r>
            <a:r>
              <a:rPr lang="en-US" b="0" dirty="0" err="1" smtClean="0"/>
              <a:t>enganosas</a:t>
            </a:r>
            <a:r>
              <a:rPr lang="en-US" b="0" dirty="0" smtClean="0"/>
              <a:t> de </a:t>
            </a:r>
            <a:r>
              <a:rPr lang="en-US" b="0" dirty="0" err="1" smtClean="0"/>
              <a:t>fumaça</a:t>
            </a:r>
            <a:r>
              <a:rPr lang="en-US" b="0" dirty="0" smtClean="0"/>
              <a:t>.</a:t>
            </a:r>
          </a:p>
          <a:p>
            <a:pPr lvl="1" eaLnBrk="1" hangingPunct="1">
              <a:spcBef>
                <a:spcPct val="0"/>
              </a:spcBef>
              <a:buFont typeface="Arial" charset="0"/>
              <a:buChar char="•"/>
            </a:pPr>
            <a:r>
              <a:rPr lang="en-US" dirty="0" err="1" smtClean="0"/>
              <a:t>Filtro</a:t>
            </a:r>
            <a:r>
              <a:rPr lang="en-US" dirty="0" smtClean="0"/>
              <a:t> </a:t>
            </a:r>
            <a:r>
              <a:rPr lang="en-US" dirty="0" err="1" smtClean="0"/>
              <a:t>removível</a:t>
            </a:r>
            <a:endParaRPr lang="en-US" b="1" dirty="0" smtClean="0"/>
          </a:p>
          <a:p>
            <a:pPr lvl="2" eaLnBrk="1" hangingPunct="1">
              <a:spcBef>
                <a:spcPct val="0"/>
              </a:spcBef>
              <a:buFont typeface="Arial" charset="0"/>
              <a:buChar char="•"/>
            </a:pPr>
            <a:r>
              <a:rPr lang="en-US" b="1" dirty="0" smtClean="0"/>
              <a:t>30 micron</a:t>
            </a:r>
          </a:p>
          <a:p>
            <a:pPr lvl="2" eaLnBrk="1" hangingPunct="1">
              <a:spcBef>
                <a:spcPct val="0"/>
              </a:spcBef>
              <a:buFont typeface="Arial" charset="0"/>
              <a:buChar char="•"/>
            </a:pPr>
            <a:r>
              <a:rPr lang="en-US" dirty="0" err="1" smtClean="0"/>
              <a:t>Somente</a:t>
            </a:r>
            <a:r>
              <a:rPr lang="en-US" dirty="0" smtClean="0"/>
              <a:t> 1 </a:t>
            </a:r>
            <a:r>
              <a:rPr lang="en-US" dirty="0" err="1" smtClean="0"/>
              <a:t>filtro</a:t>
            </a:r>
            <a:r>
              <a:rPr lang="en-US" dirty="0" smtClean="0"/>
              <a:t> </a:t>
            </a:r>
            <a:r>
              <a:rPr lang="en-US" dirty="0" err="1" smtClean="0"/>
              <a:t>para</a:t>
            </a:r>
            <a:r>
              <a:rPr lang="en-US" dirty="0" smtClean="0"/>
              <a:t> </a:t>
            </a:r>
            <a:r>
              <a:rPr lang="en-US" dirty="0" err="1" smtClean="0"/>
              <a:t>facilitar</a:t>
            </a:r>
            <a:r>
              <a:rPr lang="en-US" dirty="0" smtClean="0"/>
              <a:t> a </a:t>
            </a:r>
            <a:r>
              <a:rPr lang="en-US" dirty="0" err="1" smtClean="0"/>
              <a:t>troca</a:t>
            </a:r>
            <a:r>
              <a:rPr lang="en-US" dirty="0" smtClean="0"/>
              <a:t> a </a:t>
            </a:r>
            <a:r>
              <a:rPr lang="en-US" b="1" dirty="0" err="1" smtClean="0"/>
              <a:t>cada</a:t>
            </a:r>
            <a:r>
              <a:rPr lang="en-US" b="1" dirty="0" smtClean="0"/>
              <a:t> 4 </a:t>
            </a:r>
            <a:r>
              <a:rPr lang="en-US" b="1" dirty="0" err="1" smtClean="0"/>
              <a:t>anos</a:t>
            </a:r>
            <a:r>
              <a:rPr lang="en-US" b="1" dirty="0" smtClean="0"/>
              <a:t> </a:t>
            </a:r>
            <a:r>
              <a:rPr lang="en-US" dirty="0" err="1" smtClean="0"/>
              <a:t>ao</a:t>
            </a:r>
            <a:r>
              <a:rPr lang="en-US" dirty="0" smtClean="0"/>
              <a:t> </a:t>
            </a:r>
            <a:r>
              <a:rPr lang="en-US" dirty="0" err="1" smtClean="0"/>
              <a:t>invés</a:t>
            </a:r>
            <a:r>
              <a:rPr lang="en-US" dirty="0" smtClean="0"/>
              <a:t> de 2</a:t>
            </a:r>
          </a:p>
          <a:p>
            <a:pPr lvl="2" eaLnBrk="1" hangingPunct="1">
              <a:spcBef>
                <a:spcPct val="0"/>
              </a:spcBef>
              <a:buFont typeface="Arial" charset="0"/>
              <a:buChar char="•"/>
            </a:pPr>
            <a:r>
              <a:rPr lang="en-US" dirty="0" smtClean="0"/>
              <a:t>Um </a:t>
            </a:r>
            <a:r>
              <a:rPr lang="en-US" dirty="0" err="1" smtClean="0"/>
              <a:t>aviso</a:t>
            </a:r>
            <a:r>
              <a:rPr lang="en-US" dirty="0" smtClean="0"/>
              <a:t> </a:t>
            </a:r>
            <a:r>
              <a:rPr lang="en-US" dirty="0" err="1" smtClean="0"/>
              <a:t>inicial</a:t>
            </a:r>
            <a:r>
              <a:rPr lang="en-US" dirty="0" smtClean="0"/>
              <a:t> é </a:t>
            </a:r>
            <a:r>
              <a:rPr lang="en-US" dirty="0" err="1" smtClean="0"/>
              <a:t>gerado</a:t>
            </a:r>
            <a:r>
              <a:rPr lang="en-US" dirty="0" smtClean="0"/>
              <a:t> </a:t>
            </a:r>
            <a:r>
              <a:rPr lang="en-US" dirty="0" err="1" smtClean="0"/>
              <a:t>para</a:t>
            </a:r>
            <a:r>
              <a:rPr lang="en-US" dirty="0" smtClean="0"/>
              <a:t> </a:t>
            </a:r>
            <a:r>
              <a:rPr lang="en-US" dirty="0" err="1" smtClean="0"/>
              <a:t>trocar</a:t>
            </a:r>
            <a:r>
              <a:rPr lang="en-US" dirty="0" smtClean="0"/>
              <a:t> o </a:t>
            </a:r>
            <a:r>
              <a:rPr lang="en-US" dirty="0" err="1" smtClean="0"/>
              <a:t>filtro</a:t>
            </a:r>
            <a:r>
              <a:rPr lang="en-US" dirty="0" smtClean="0"/>
              <a:t> e um </a:t>
            </a:r>
            <a:r>
              <a:rPr lang="en-US" dirty="0" err="1" smtClean="0"/>
              <a:t>falha</a:t>
            </a:r>
            <a:r>
              <a:rPr lang="en-US" dirty="0" smtClean="0"/>
              <a:t> </a:t>
            </a:r>
            <a:r>
              <a:rPr lang="en-US" dirty="0" err="1" smtClean="0"/>
              <a:t>minoritária</a:t>
            </a:r>
            <a:r>
              <a:rPr lang="en-US" dirty="0" smtClean="0"/>
              <a:t> é </a:t>
            </a:r>
            <a:r>
              <a:rPr lang="en-US" dirty="0" err="1" smtClean="0"/>
              <a:t>gerada</a:t>
            </a:r>
            <a:endParaRPr lang="en-US" dirty="0" smtClean="0"/>
          </a:p>
          <a:p>
            <a:pPr lvl="2" eaLnBrk="1" hangingPunct="1">
              <a:spcBef>
                <a:spcPct val="0"/>
              </a:spcBef>
              <a:buFont typeface="Arial" charset="0"/>
              <a:buChar char="•"/>
            </a:pPr>
            <a:r>
              <a:rPr lang="en-US" dirty="0" smtClean="0"/>
              <a:t>Se o </a:t>
            </a:r>
            <a:r>
              <a:rPr lang="en-US" dirty="0" err="1" smtClean="0"/>
              <a:t>filtro</a:t>
            </a:r>
            <a:r>
              <a:rPr lang="en-US" dirty="0" smtClean="0"/>
              <a:t> </a:t>
            </a:r>
            <a:r>
              <a:rPr lang="en-US" dirty="0" err="1" smtClean="0"/>
              <a:t>não</a:t>
            </a:r>
            <a:r>
              <a:rPr lang="en-US" dirty="0" smtClean="0"/>
              <a:t> for </a:t>
            </a:r>
            <a:r>
              <a:rPr lang="en-US" dirty="0" err="1" smtClean="0"/>
              <a:t>trocado</a:t>
            </a:r>
            <a:r>
              <a:rPr lang="en-US" dirty="0" smtClean="0"/>
              <a:t> </a:t>
            </a:r>
            <a:r>
              <a:rPr lang="en-US" dirty="0" err="1" smtClean="0"/>
              <a:t>dentro</a:t>
            </a:r>
            <a:r>
              <a:rPr lang="en-US" dirty="0" smtClean="0"/>
              <a:t> de 72 </a:t>
            </a:r>
            <a:r>
              <a:rPr lang="en-US" dirty="0" err="1" smtClean="0"/>
              <a:t>horas</a:t>
            </a:r>
            <a:r>
              <a:rPr lang="en-US" dirty="0" smtClean="0"/>
              <a:t>, </a:t>
            </a:r>
            <a:r>
              <a:rPr lang="en-US" dirty="0" err="1" smtClean="0"/>
              <a:t>uma</a:t>
            </a:r>
            <a:r>
              <a:rPr lang="en-US" dirty="0" smtClean="0"/>
              <a:t> </a:t>
            </a:r>
            <a:r>
              <a:rPr lang="en-US" dirty="0" err="1" smtClean="0"/>
              <a:t>falha</a:t>
            </a:r>
            <a:r>
              <a:rPr lang="en-US" dirty="0" smtClean="0"/>
              <a:t> </a:t>
            </a:r>
            <a:r>
              <a:rPr lang="en-US" dirty="0" err="1" smtClean="0"/>
              <a:t>majoritária</a:t>
            </a:r>
            <a:r>
              <a:rPr lang="en-US" dirty="0" smtClean="0"/>
              <a:t> é </a:t>
            </a:r>
            <a:r>
              <a:rPr lang="en-US" dirty="0" err="1" smtClean="0"/>
              <a:t>gerada</a:t>
            </a:r>
            <a:endParaRPr lang="en-US" dirty="0" smtClean="0"/>
          </a:p>
          <a:p>
            <a:pPr lvl="1" eaLnBrk="1" hangingPunct="1">
              <a:spcBef>
                <a:spcPct val="0"/>
              </a:spcBef>
              <a:buFont typeface="Arial" charset="0"/>
              <a:buChar char="•"/>
            </a:pPr>
            <a:endParaRPr lang="en-US" b="1" dirty="0" smtClean="0"/>
          </a:p>
        </p:txBody>
      </p:sp>
      <p:sp>
        <p:nvSpPr>
          <p:cNvPr id="20485"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Filtragem</a:t>
            </a:r>
            <a:endParaRPr lang="en-US" dirty="0"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1_iPad.png"/>
          <p:cNvPicPr>
            <a:picLocks noChangeAspect="1"/>
          </p:cNvPicPr>
          <p:nvPr/>
        </p:nvPicPr>
        <p:blipFill>
          <a:blip r:embed="rId3" cstate="print"/>
          <a:stretch>
            <a:fillRect/>
          </a:stretch>
        </p:blipFill>
        <p:spPr>
          <a:xfrm>
            <a:off x="377" y="283"/>
            <a:ext cx="9143245" cy="6857434"/>
          </a:xfrm>
          <a:prstGeom prst="rect">
            <a:avLst/>
          </a:prstGeom>
        </p:spPr>
      </p:pic>
      <p:sp>
        <p:nvSpPr>
          <p:cNvPr id="54274" name="Text Placeholder 1"/>
          <p:cNvSpPr>
            <a:spLocks noGrp="1"/>
          </p:cNvSpPr>
          <p:nvPr>
            <p:ph type="body" sz="quarter" idx="10"/>
          </p:nvPr>
        </p:nvSpPr>
        <p:spPr bwMode="auto">
          <a:xfrm>
            <a:off x="914400" y="1600200"/>
            <a:ext cx="4495800" cy="4114800"/>
          </a:xfrm>
          <a:noFill/>
          <a:ln>
            <a:miter lim="800000"/>
            <a:headEnd/>
            <a:tailEnd/>
          </a:ln>
        </p:spPr>
        <p:txBody>
          <a:bodyPr vert="horz" wrap="square" lIns="0" tIns="0" rIns="0" bIns="0" numCol="1" anchor="t" anchorCtr="0" compatLnSpc="1">
            <a:prstTxWarp prst="textNoShape">
              <a:avLst/>
            </a:prstTxWarp>
          </a:bodyPr>
          <a:lstStyle/>
          <a:p>
            <a:pPr lvl="1">
              <a:spcBef>
                <a:spcPct val="0"/>
              </a:spcBef>
              <a:buFont typeface="Arial" charset="0"/>
              <a:buChar char="•"/>
            </a:pPr>
            <a:r>
              <a:rPr lang="en-US" sz="2000" dirty="0" err="1" smtClean="0"/>
              <a:t>Uma</a:t>
            </a:r>
            <a:r>
              <a:rPr lang="en-US" sz="2000" dirty="0" smtClean="0"/>
              <a:t> </a:t>
            </a:r>
            <a:r>
              <a:rPr lang="en-US" sz="2000" dirty="0" err="1" smtClean="0"/>
              <a:t>conexão</a:t>
            </a:r>
            <a:r>
              <a:rPr lang="en-US" sz="2000" dirty="0" smtClean="0"/>
              <a:t> Ethernet, RJ-45, </a:t>
            </a:r>
            <a:r>
              <a:rPr lang="en-US" sz="2000" dirty="0" err="1" smtClean="0"/>
              <a:t>fornece</a:t>
            </a:r>
            <a:r>
              <a:rPr lang="en-US" sz="2000" dirty="0" smtClean="0"/>
              <a:t> </a:t>
            </a:r>
            <a:r>
              <a:rPr lang="en-US" sz="2000" b="1" dirty="0" err="1" smtClean="0">
                <a:solidFill>
                  <a:srgbClr val="A32638"/>
                </a:solidFill>
              </a:rPr>
              <a:t>acesso</a:t>
            </a:r>
            <a:r>
              <a:rPr lang="en-US" sz="2000" b="1" dirty="0" smtClean="0">
                <a:solidFill>
                  <a:srgbClr val="A32638"/>
                </a:solidFill>
              </a:rPr>
              <a:t> </a:t>
            </a:r>
            <a:r>
              <a:rPr lang="en-US" sz="2000" b="1" dirty="0" err="1" smtClean="0">
                <a:solidFill>
                  <a:srgbClr val="A32638"/>
                </a:solidFill>
              </a:rPr>
              <a:t>remoto</a:t>
            </a:r>
            <a:r>
              <a:rPr lang="en-US" sz="2000" b="1" dirty="0" smtClean="0">
                <a:solidFill>
                  <a:srgbClr val="A32638"/>
                </a:solidFill>
              </a:rPr>
              <a:t> </a:t>
            </a:r>
            <a:r>
              <a:rPr lang="en-US" sz="2000" dirty="0" err="1" smtClean="0"/>
              <a:t>opcional</a:t>
            </a:r>
            <a:r>
              <a:rPr lang="en-US" sz="2000" dirty="0" smtClean="0"/>
              <a:t>,</a:t>
            </a:r>
            <a:r>
              <a:rPr lang="en-US" sz="2000" b="1" dirty="0" smtClean="0">
                <a:solidFill>
                  <a:srgbClr val="A32638"/>
                </a:solidFill>
              </a:rPr>
              <a:t> </a:t>
            </a:r>
            <a:r>
              <a:rPr lang="en-US" sz="2000" b="1" dirty="0" err="1" smtClean="0">
                <a:solidFill>
                  <a:srgbClr val="A32638"/>
                </a:solidFill>
              </a:rPr>
              <a:t>notificação</a:t>
            </a:r>
            <a:r>
              <a:rPr lang="en-US" sz="2000" b="1" dirty="0" smtClean="0">
                <a:solidFill>
                  <a:srgbClr val="A32638"/>
                </a:solidFill>
              </a:rPr>
              <a:t> de </a:t>
            </a:r>
            <a:r>
              <a:rPr lang="en-US" sz="2000" b="1" dirty="0" err="1" smtClean="0">
                <a:solidFill>
                  <a:srgbClr val="A32638"/>
                </a:solidFill>
              </a:rPr>
              <a:t>monitoramento</a:t>
            </a:r>
            <a:r>
              <a:rPr lang="en-US" sz="2000" b="1" dirty="0" smtClean="0">
                <a:solidFill>
                  <a:srgbClr val="A32638"/>
                </a:solidFill>
              </a:rPr>
              <a:t> </a:t>
            </a:r>
            <a:r>
              <a:rPr lang="en-US" sz="2000" b="1" dirty="0" err="1" smtClean="0">
                <a:solidFill>
                  <a:srgbClr val="A32638"/>
                </a:solidFill>
              </a:rPr>
              <a:t>por</a:t>
            </a:r>
            <a:r>
              <a:rPr lang="en-US" sz="2000" b="1" dirty="0" smtClean="0">
                <a:solidFill>
                  <a:srgbClr val="A32638"/>
                </a:solidFill>
              </a:rPr>
              <a:t> email </a:t>
            </a:r>
            <a:r>
              <a:rPr lang="en-US" sz="2000" dirty="0" err="1" smtClean="0"/>
              <a:t>através</a:t>
            </a:r>
            <a:r>
              <a:rPr lang="en-US" sz="2000" dirty="0" smtClean="0"/>
              <a:t> do Web Server </a:t>
            </a:r>
            <a:r>
              <a:rPr lang="en-US" sz="2000" dirty="0" err="1" smtClean="0"/>
              <a:t>da</a:t>
            </a:r>
            <a:r>
              <a:rPr lang="en-US" sz="2000" dirty="0" smtClean="0"/>
              <a:t> </a:t>
            </a:r>
            <a:r>
              <a:rPr lang="en-US" sz="2000" dirty="0" err="1" smtClean="0"/>
              <a:t>unidade</a:t>
            </a:r>
            <a:r>
              <a:rPr lang="en-US" sz="2000" dirty="0" smtClean="0"/>
              <a:t> e </a:t>
            </a:r>
            <a:r>
              <a:rPr lang="en-US" sz="2000" dirty="0" err="1" smtClean="0"/>
              <a:t>cliente</a:t>
            </a:r>
            <a:r>
              <a:rPr lang="en-US" sz="2000" dirty="0" smtClean="0"/>
              <a:t> SMTP</a:t>
            </a:r>
          </a:p>
          <a:p>
            <a:pPr lvl="1">
              <a:spcBef>
                <a:spcPct val="0"/>
              </a:spcBef>
              <a:buFont typeface="Arial" charset="0"/>
              <a:buChar char="•"/>
            </a:pPr>
            <a:r>
              <a:rPr lang="en-US" sz="2000" dirty="0" err="1" smtClean="0"/>
              <a:t>Usada</a:t>
            </a:r>
            <a:r>
              <a:rPr lang="en-US" sz="2000" dirty="0" smtClean="0"/>
              <a:t> </a:t>
            </a:r>
            <a:r>
              <a:rPr lang="en-US" sz="2000" dirty="0" err="1" smtClean="0"/>
              <a:t>para</a:t>
            </a:r>
            <a:r>
              <a:rPr lang="en-US" sz="2000" dirty="0" smtClean="0"/>
              <a:t> </a:t>
            </a:r>
            <a:r>
              <a:rPr lang="en-US" sz="2000" dirty="0" err="1" smtClean="0"/>
              <a:t>observar</a:t>
            </a:r>
            <a:r>
              <a:rPr lang="en-US" sz="2000" dirty="0" smtClean="0"/>
              <a:t/>
            </a:r>
            <a:br>
              <a:rPr lang="en-US" sz="2000" dirty="0" smtClean="0"/>
            </a:br>
            <a:r>
              <a:rPr lang="en-US" sz="2000" b="1" dirty="0" smtClean="0">
                <a:solidFill>
                  <a:srgbClr val="A32638"/>
                </a:solidFill>
              </a:rPr>
              <a:t>a </a:t>
            </a:r>
            <a:r>
              <a:rPr lang="en-US" sz="2000" b="1" dirty="0" err="1" smtClean="0">
                <a:solidFill>
                  <a:srgbClr val="A32638"/>
                </a:solidFill>
              </a:rPr>
              <a:t>configuração</a:t>
            </a:r>
            <a:r>
              <a:rPr lang="en-US" sz="2000" b="1" dirty="0" smtClean="0">
                <a:solidFill>
                  <a:srgbClr val="A32638"/>
                </a:solidFill>
              </a:rPr>
              <a:t> do detector</a:t>
            </a:r>
          </a:p>
          <a:p>
            <a:pPr lvl="1">
              <a:spcBef>
                <a:spcPct val="0"/>
              </a:spcBef>
              <a:buFont typeface="Arial" charset="0"/>
              <a:buChar char="•"/>
            </a:pPr>
            <a:r>
              <a:rPr lang="en-US" sz="2000" dirty="0" smtClean="0"/>
              <a:t>Interface </a:t>
            </a:r>
            <a:r>
              <a:rPr lang="en-US" sz="2000" dirty="0" err="1" smtClean="0"/>
              <a:t>para</a:t>
            </a:r>
            <a:r>
              <a:rPr lang="en-US" sz="2000" dirty="0" smtClean="0"/>
              <a:t> </a:t>
            </a:r>
            <a:r>
              <a:rPr lang="en-US" sz="2000" b="1" dirty="0" err="1" smtClean="0">
                <a:solidFill>
                  <a:srgbClr val="A32638"/>
                </a:solidFill>
              </a:rPr>
              <a:t>monitoramento</a:t>
            </a:r>
            <a:r>
              <a:rPr lang="en-US" sz="2000" b="1" dirty="0" smtClean="0">
                <a:solidFill>
                  <a:srgbClr val="A32638"/>
                </a:solidFill>
              </a:rPr>
              <a:t> </a:t>
            </a:r>
            <a:r>
              <a:rPr lang="en-US" sz="2000" b="1" dirty="0" err="1" smtClean="0">
                <a:solidFill>
                  <a:srgbClr val="A32638"/>
                </a:solidFill>
              </a:rPr>
              <a:t>remoto</a:t>
            </a:r>
            <a:r>
              <a:rPr lang="en-US" sz="2000" b="1" dirty="0" smtClean="0">
                <a:solidFill>
                  <a:srgbClr val="A32638"/>
                </a:solidFill>
              </a:rPr>
              <a:t> </a:t>
            </a:r>
            <a:r>
              <a:rPr lang="en-US" sz="2000" dirty="0" smtClean="0"/>
              <a:t>de </a:t>
            </a:r>
            <a:r>
              <a:rPr lang="en-US" sz="2000" dirty="0" err="1" smtClean="0"/>
              <a:t>falhas</a:t>
            </a:r>
            <a:r>
              <a:rPr lang="en-US" sz="2000" dirty="0" smtClean="0"/>
              <a:t>, </a:t>
            </a:r>
            <a:r>
              <a:rPr lang="en-US" sz="2000" dirty="0" err="1" smtClean="0"/>
              <a:t>relés</a:t>
            </a:r>
            <a:r>
              <a:rPr lang="en-US" sz="2000" dirty="0" smtClean="0"/>
              <a:t>, </a:t>
            </a:r>
            <a:r>
              <a:rPr lang="en-US" sz="2000" dirty="0" err="1" smtClean="0"/>
              <a:t>níveis</a:t>
            </a:r>
            <a:r>
              <a:rPr lang="en-US" sz="2000" dirty="0" smtClean="0"/>
              <a:t> de </a:t>
            </a:r>
            <a:r>
              <a:rPr lang="en-US" sz="2000" dirty="0" err="1" smtClean="0"/>
              <a:t>partícula</a:t>
            </a:r>
            <a:r>
              <a:rPr lang="en-US" sz="2000" dirty="0" smtClean="0"/>
              <a:t>, </a:t>
            </a:r>
            <a:r>
              <a:rPr lang="en-US" sz="2000" dirty="0" err="1" smtClean="0"/>
              <a:t>fluxo</a:t>
            </a:r>
            <a:r>
              <a:rPr lang="en-US" sz="2000" dirty="0" smtClean="0"/>
              <a:t> de </a:t>
            </a:r>
            <a:r>
              <a:rPr lang="en-US" sz="2000" dirty="0" err="1" smtClean="0"/>
              <a:t>ar</a:t>
            </a:r>
            <a:r>
              <a:rPr lang="en-US" sz="2000" dirty="0" smtClean="0"/>
              <a:t>, e </a:t>
            </a:r>
            <a:r>
              <a:rPr lang="en-US" sz="2000" dirty="0" err="1" smtClean="0"/>
              <a:t>fonte</a:t>
            </a:r>
            <a:r>
              <a:rPr lang="en-US" sz="2000" dirty="0" smtClean="0"/>
              <a:t> de </a:t>
            </a:r>
            <a:r>
              <a:rPr lang="en-US" sz="2000" dirty="0" err="1" smtClean="0"/>
              <a:t>alimentação</a:t>
            </a:r>
            <a:endParaRPr lang="en-US" sz="2000" dirty="0" smtClean="0"/>
          </a:p>
        </p:txBody>
      </p:sp>
      <p:sp>
        <p:nvSpPr>
          <p:cNvPr id="5427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Web Server </a:t>
            </a:r>
            <a:r>
              <a:rPr lang="en-US" dirty="0" err="1" smtClean="0"/>
              <a:t>integrado</a:t>
            </a:r>
            <a:endParaRPr lang="en-US" dirty="0" smtClean="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22_Connectivity.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4" name="Text Placeholder 13"/>
          <p:cNvSpPr>
            <a:spLocks noGrp="1"/>
          </p:cNvSpPr>
          <p:nvPr>
            <p:ph type="body" sz="quarter" idx="10"/>
          </p:nvPr>
        </p:nvSpPr>
        <p:spPr>
          <a:xfrm>
            <a:off x="685800" y="1600200"/>
            <a:ext cx="4191000" cy="4114800"/>
          </a:xfrm>
        </p:spPr>
        <p:txBody>
          <a:bodyPr/>
          <a:lstStyle/>
          <a:p>
            <a:pPr lvl="1">
              <a:buClr>
                <a:schemeClr val="tx1"/>
              </a:buClr>
              <a:buFont typeface="Arial" charset="0"/>
              <a:buChar char="•"/>
            </a:pPr>
            <a:r>
              <a:rPr lang="en-US" sz="2000" b="1" dirty="0" err="1" smtClean="0">
                <a:solidFill>
                  <a:srgbClr val="B31E3C"/>
                </a:solidFill>
                <a:latin typeface="Arial" pitchFamily="34" charset="0"/>
                <a:cs typeface="Arial" pitchFamily="34" charset="0"/>
              </a:rPr>
              <a:t>Comunicação</a:t>
            </a:r>
            <a:r>
              <a:rPr lang="en-US" sz="2000" b="1" dirty="0" smtClean="0">
                <a:solidFill>
                  <a:srgbClr val="B31E3C"/>
                </a:solidFill>
                <a:latin typeface="Arial" pitchFamily="34" charset="0"/>
                <a:cs typeface="Arial" pitchFamily="34" charset="0"/>
              </a:rPr>
              <a:t> </a:t>
            </a:r>
            <a:r>
              <a:rPr lang="en-US" sz="2000" b="1" dirty="0" err="1" smtClean="0">
                <a:solidFill>
                  <a:srgbClr val="B31E3C"/>
                </a:solidFill>
                <a:latin typeface="Arial" pitchFamily="34" charset="0"/>
                <a:cs typeface="Arial" pitchFamily="34" charset="0"/>
              </a:rPr>
              <a:t>Modbus</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através</a:t>
            </a:r>
            <a:r>
              <a:rPr lang="en-US" sz="2000" dirty="0" smtClean="0">
                <a:latin typeface="Arial" pitchFamily="34" charset="0"/>
                <a:cs typeface="Arial" pitchFamily="34" charset="0"/>
              </a:rPr>
              <a:t> de TCP/IP</a:t>
            </a:r>
          </a:p>
          <a:p>
            <a:pPr lvl="1">
              <a:buClr>
                <a:schemeClr val="tx1"/>
              </a:buClr>
              <a:buFont typeface="Arial" charset="0"/>
              <a:buChar char="•"/>
            </a:pPr>
            <a:r>
              <a:rPr lang="en-US" sz="2000" dirty="0" err="1" smtClean="0">
                <a:latin typeface="Arial" pitchFamily="34" charset="0"/>
                <a:cs typeface="Arial" pitchFamily="34" charset="0"/>
              </a:rPr>
              <a:t>Modelos</a:t>
            </a:r>
            <a:r>
              <a:rPr lang="en-US" sz="2000" dirty="0" smtClean="0">
                <a:latin typeface="Arial" pitchFamily="34" charset="0"/>
                <a:cs typeface="Arial" pitchFamily="34" charset="0"/>
              </a:rPr>
              <a:t> SLC </a:t>
            </a:r>
            <a:r>
              <a:rPr lang="en-US" sz="2000" b="1" dirty="0" err="1" smtClean="0">
                <a:solidFill>
                  <a:srgbClr val="B31E3C"/>
                </a:solidFill>
                <a:latin typeface="Arial" pitchFamily="34" charset="0"/>
                <a:cs typeface="Arial" pitchFamily="34" charset="0"/>
              </a:rPr>
              <a:t>Endereçáveis</a:t>
            </a:r>
            <a:r>
              <a:rPr lang="en-US" sz="2000" dirty="0" smtClean="0">
                <a:latin typeface="Arial" pitchFamily="34" charset="0"/>
                <a:cs typeface="Arial" pitchFamily="34" charset="0"/>
              </a:rPr>
              <a:t> se </a:t>
            </a:r>
            <a:r>
              <a:rPr lang="en-US" sz="2000" dirty="0" err="1" smtClean="0">
                <a:latin typeface="Arial" pitchFamily="34" charset="0"/>
                <a:cs typeface="Arial" pitchFamily="34" charset="0"/>
              </a:rPr>
              <a:t>comunicam</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diretamente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pelo</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laço</a:t>
            </a:r>
            <a:r>
              <a:rPr lang="en-US" sz="2000" dirty="0" smtClean="0">
                <a:latin typeface="Arial" pitchFamily="34" charset="0"/>
                <a:cs typeface="Arial" pitchFamily="34" charset="0"/>
              </a:rPr>
              <a:t> de </a:t>
            </a:r>
            <a:r>
              <a:rPr lang="en-US" sz="2000" dirty="0" err="1" smtClean="0">
                <a:latin typeface="Arial" pitchFamily="34" charset="0"/>
                <a:cs typeface="Arial" pitchFamily="34" charset="0"/>
              </a:rPr>
              <a:t>sinalização</a:t>
            </a:r>
            <a:r>
              <a:rPr lang="en-US" sz="2000" dirty="0" smtClean="0">
                <a:latin typeface="Arial" pitchFamily="34" charset="0"/>
                <a:cs typeface="Arial" pitchFamily="34" charset="0"/>
              </a:rPr>
              <a:t> do </a:t>
            </a:r>
            <a:r>
              <a:rPr lang="en-US" sz="2000" dirty="0" err="1" smtClean="0">
                <a:latin typeface="Arial" pitchFamily="34" charset="0"/>
                <a:cs typeface="Arial" pitchFamily="34" charset="0"/>
              </a:rPr>
              <a:t>sistema</a:t>
            </a:r>
            <a:r>
              <a:rPr lang="en-US" sz="2000" dirty="0" smtClean="0">
                <a:latin typeface="Arial" pitchFamily="34" charset="0"/>
                <a:cs typeface="Arial" pitchFamily="34" charset="0"/>
              </a:rPr>
              <a:t> de </a:t>
            </a:r>
            <a:r>
              <a:rPr lang="en-US" sz="2000" dirty="0" err="1" smtClean="0">
                <a:latin typeface="Arial" pitchFamily="34" charset="0"/>
                <a:cs typeface="Arial" pitchFamily="34" charset="0"/>
              </a:rPr>
              <a:t>detecção</a:t>
            </a:r>
            <a:endParaRPr lang="en-US" sz="2000" dirty="0" smtClean="0">
              <a:latin typeface="Arial" pitchFamily="34" charset="0"/>
              <a:cs typeface="Arial" pitchFamily="34" charset="0"/>
            </a:endParaRPr>
          </a:p>
          <a:p>
            <a:pPr lvl="1">
              <a:buClr>
                <a:schemeClr val="tx1"/>
              </a:buClr>
              <a:buFont typeface="Arial" charset="0"/>
              <a:buChar char="•"/>
            </a:pPr>
            <a:r>
              <a:rPr lang="en-US" sz="2000" b="1" dirty="0" smtClean="0">
                <a:solidFill>
                  <a:srgbClr val="B31E3C"/>
                </a:solidFill>
                <a:latin typeface="Arial" pitchFamily="34" charset="0"/>
                <a:cs typeface="Arial" pitchFamily="34" charset="0"/>
              </a:rPr>
              <a:t>Integral</a:t>
            </a:r>
            <a:r>
              <a:rPr lang="en-US" sz="2000" b="1" dirty="0" smtClean="0">
                <a:latin typeface="Arial" pitchFamily="34" charset="0"/>
                <a:cs typeface="Arial" pitchFamily="34" charset="0"/>
              </a:rPr>
              <a:t> </a:t>
            </a:r>
            <a:r>
              <a:rPr lang="en-US" sz="2000" dirty="0" smtClean="0">
                <a:latin typeface="Arial" pitchFamily="34" charset="0"/>
                <a:cs typeface="Arial" pitchFamily="34" charset="0"/>
              </a:rPr>
              <a:t>Ethernet </a:t>
            </a:r>
            <a:r>
              <a:rPr lang="en-US" sz="2000" dirty="0" err="1" smtClean="0">
                <a:latin typeface="Arial" pitchFamily="34" charset="0"/>
                <a:cs typeface="Arial" pitchFamily="34" charset="0"/>
              </a:rPr>
              <a:t>habilita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configuração</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remota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usando</a:t>
            </a:r>
            <a:r>
              <a:rPr lang="en-US" sz="2000" dirty="0" smtClean="0">
                <a:latin typeface="Arial" pitchFamily="34" charset="0"/>
                <a:cs typeface="Arial" pitchFamily="34" charset="0"/>
              </a:rPr>
              <a:t> o </a:t>
            </a:r>
            <a:r>
              <a:rPr lang="en-US" sz="2000" dirty="0" err="1" smtClean="0">
                <a:latin typeface="Arial" pitchFamily="34" charset="0"/>
                <a:cs typeface="Arial" pitchFamily="34" charset="0"/>
              </a:rPr>
              <a:t>PipeIQ</a:t>
            </a:r>
            <a:endParaRPr lang="en-US" sz="2000" dirty="0" smtClean="0">
              <a:latin typeface="Arial" pitchFamily="34" charset="0"/>
              <a:cs typeface="Arial" pitchFamily="34" charset="0"/>
            </a:endParaRPr>
          </a:p>
          <a:p>
            <a:pPr lvl="1">
              <a:buClr>
                <a:schemeClr val="tx1"/>
              </a:buClr>
              <a:buFont typeface="Arial" charset="0"/>
              <a:buChar char="•"/>
            </a:pPr>
            <a:r>
              <a:rPr lang="en-US" sz="2000" b="1" dirty="0" smtClean="0">
                <a:solidFill>
                  <a:srgbClr val="B31E3C"/>
                </a:solidFill>
                <a:latin typeface="Arial" pitchFamily="34" charset="0"/>
                <a:cs typeface="Arial" pitchFamily="34" charset="0"/>
              </a:rPr>
              <a:t>Web Server</a:t>
            </a:r>
            <a:r>
              <a:rPr lang="en-US" sz="2000" dirty="0" smtClean="0">
                <a:solidFill>
                  <a:srgbClr val="B31E3C"/>
                </a:solidFill>
                <a:latin typeface="Arial" pitchFamily="34" charset="0"/>
                <a:cs typeface="Arial" pitchFamily="34" charset="0"/>
              </a:rPr>
              <a:t> </a:t>
            </a:r>
            <a:r>
              <a:rPr lang="en-US" sz="2000" dirty="0" err="1" smtClean="0">
                <a:latin typeface="Arial" pitchFamily="34" charset="0"/>
                <a:cs typeface="Arial" pitchFamily="34" charset="0"/>
              </a:rPr>
              <a:t>interno</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permite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monitoramento</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remoto</a:t>
            </a:r>
            <a:r>
              <a:rPr lang="en-US" sz="2000" dirty="0" smtClean="0">
                <a:latin typeface="Arial" pitchFamily="34" charset="0"/>
                <a:cs typeface="Arial" pitchFamily="34" charset="0"/>
              </a:rPr>
              <a:t> de </a:t>
            </a:r>
            <a:r>
              <a:rPr lang="en-US" sz="2000" dirty="0" err="1" smtClean="0">
                <a:latin typeface="Arial" pitchFamily="34" charset="0"/>
                <a:cs typeface="Arial" pitchFamily="34" charset="0"/>
              </a:rPr>
              <a:t>qualquer</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lugar</a:t>
            </a:r>
            <a:r>
              <a:rPr lang="en-US" sz="2000" dirty="0" smtClean="0">
                <a:latin typeface="Arial" pitchFamily="34" charset="0"/>
                <a:cs typeface="Arial" pitchFamily="34" charset="0"/>
              </a:rPr>
              <a:t> do </a:t>
            </a:r>
            <a:r>
              <a:rPr lang="en-US" sz="2000" dirty="0" err="1" smtClean="0">
                <a:latin typeface="Arial" pitchFamily="34" charset="0"/>
                <a:cs typeface="Arial" pitchFamily="34" charset="0"/>
              </a:rPr>
              <a:t>mundo</a:t>
            </a:r>
            <a:r>
              <a:rPr lang="en-US" sz="2000" dirty="0" smtClean="0">
                <a:latin typeface="Arial" pitchFamily="34" charset="0"/>
                <a:cs typeface="Arial" pitchFamily="34" charset="0"/>
              </a:rPr>
              <a:t> via web browser</a:t>
            </a:r>
            <a:endParaRPr lang="en-US" sz="2000" dirty="0">
              <a:latin typeface="Arial" pitchFamily="34" charset="0"/>
              <a:cs typeface="Arial" pitchFamily="34" charset="0"/>
            </a:endParaRPr>
          </a:p>
        </p:txBody>
      </p:sp>
      <p:sp>
        <p:nvSpPr>
          <p:cNvPr id="3075" name="Title 2"/>
          <p:cNvSpPr>
            <a:spLocks noGrp="1"/>
          </p:cNvSpPr>
          <p:nvPr>
            <p:ph type="title"/>
          </p:nvPr>
        </p:nvSpPr>
        <p:spPr/>
        <p:txBody>
          <a:bodyPr anchor="t"/>
          <a:lstStyle/>
          <a:p>
            <a:pPr eaLnBrk="1" hangingPunct="1"/>
            <a:r>
              <a:rPr lang="en-US" dirty="0" smtClean="0"/>
              <a:t>		FAAST </a:t>
            </a:r>
            <a:r>
              <a:rPr lang="en-US" dirty="0" err="1" smtClean="0"/>
              <a:t>Conectividade</a:t>
            </a:r>
            <a:r>
              <a:rPr lang="zh-CN" altLang="en-US" dirty="0" smtClean="0"/>
              <a:t> </a:t>
            </a:r>
            <a:endParaRPr lang="en-US" dirty="0" smtClean="0"/>
          </a:p>
        </p:txBody>
      </p:sp>
      <p:sp>
        <p:nvSpPr>
          <p:cNvPr id="3076" name="Text Placeholder 1"/>
          <p:cNvSpPr txBox="1">
            <a:spLocks/>
          </p:cNvSpPr>
          <p:nvPr/>
        </p:nvSpPr>
        <p:spPr bwMode="auto">
          <a:xfrm>
            <a:off x="7010400" y="4267200"/>
            <a:ext cx="990600" cy="304800"/>
          </a:xfrm>
          <a:prstGeom prst="rect">
            <a:avLst/>
          </a:prstGeom>
          <a:noFill/>
          <a:ln w="9525">
            <a:noFill/>
            <a:miter lim="800000"/>
            <a:headEnd/>
            <a:tailEnd/>
          </a:ln>
        </p:spPr>
        <p:txBody>
          <a:bodyPr lIns="0" tIns="0" rIns="0" bIns="0"/>
          <a:lstStyle/>
          <a:p>
            <a:pPr marL="285750" lvl="1" indent="-285750" algn="ctr">
              <a:spcAft>
                <a:spcPts val="1200"/>
              </a:spcAft>
              <a:buClr>
                <a:schemeClr val="tx1"/>
              </a:buClr>
            </a:pPr>
            <a:r>
              <a:rPr lang="en-US" sz="1400">
                <a:latin typeface="Helvetica" pitchFamily="34" charset="0"/>
              </a:rPr>
              <a:t>Modbus</a:t>
            </a:r>
          </a:p>
        </p:txBody>
      </p:sp>
      <p:sp>
        <p:nvSpPr>
          <p:cNvPr id="8" name="Text Placeholder 1"/>
          <p:cNvSpPr txBox="1">
            <a:spLocks/>
          </p:cNvSpPr>
          <p:nvPr/>
        </p:nvSpPr>
        <p:spPr bwMode="auto">
          <a:xfrm>
            <a:off x="5105400" y="5105400"/>
            <a:ext cx="1371600" cy="533400"/>
          </a:xfrm>
          <a:prstGeom prst="rect">
            <a:avLst/>
          </a:prstGeom>
          <a:noFill/>
          <a:ln>
            <a:miter lim="800000"/>
            <a:headEnd/>
            <a:tailEnd/>
          </a:ln>
        </p:spPr>
        <p:txBody>
          <a:bodyPr lIns="0" tIns="0" rIns="0" bIns="0"/>
          <a:lstStyle/>
          <a:p>
            <a:pPr marL="285750" lvl="1" indent="-285750" algn="ctr" fontAlgn="auto">
              <a:spcBef>
                <a:spcPts val="0"/>
              </a:spcBef>
              <a:spcAft>
                <a:spcPts val="0"/>
              </a:spcAft>
              <a:buClr>
                <a:schemeClr val="tx1"/>
              </a:buClr>
              <a:defRPr/>
            </a:pPr>
            <a:r>
              <a:rPr lang="en-US" dirty="0">
                <a:solidFill>
                  <a:srgbClr val="0077AA"/>
                </a:solidFill>
                <a:latin typeface="Helvetica" pitchFamily="34" charset="0"/>
                <a:cs typeface="+mn-cs"/>
              </a:rPr>
              <a:t>E-mail/Web</a:t>
            </a:r>
          </a:p>
          <a:p>
            <a:pPr marL="285750" lvl="1" indent="-285750" algn="ctr" fontAlgn="auto">
              <a:spcBef>
                <a:spcPts val="0"/>
              </a:spcBef>
              <a:spcAft>
                <a:spcPts val="0"/>
              </a:spcAft>
              <a:buClr>
                <a:schemeClr val="tx1"/>
              </a:buClr>
              <a:defRPr/>
            </a:pPr>
            <a:r>
              <a:rPr lang="en-US" sz="1200" dirty="0" err="1" smtClean="0">
                <a:solidFill>
                  <a:srgbClr val="0077AA"/>
                </a:solidFill>
                <a:latin typeface="Helvetica" pitchFamily="34" charset="0"/>
                <a:cs typeface="+mn-cs"/>
              </a:rPr>
              <a:t>Dispositivo</a:t>
            </a:r>
            <a:r>
              <a:rPr lang="en-US" sz="1200" dirty="0" smtClean="0">
                <a:solidFill>
                  <a:srgbClr val="0077AA"/>
                </a:solidFill>
                <a:latin typeface="Helvetica" pitchFamily="34" charset="0"/>
                <a:cs typeface="+mn-cs"/>
              </a:rPr>
              <a:t> </a:t>
            </a:r>
            <a:r>
              <a:rPr lang="en-US" sz="1200" dirty="0" err="1" smtClean="0">
                <a:solidFill>
                  <a:srgbClr val="0077AA"/>
                </a:solidFill>
                <a:latin typeface="Helvetica" pitchFamily="34" charset="0"/>
                <a:cs typeface="+mn-cs"/>
              </a:rPr>
              <a:t>Móvel</a:t>
            </a:r>
            <a:endParaRPr lang="en-US" sz="1200" dirty="0">
              <a:solidFill>
                <a:srgbClr val="0077AA"/>
              </a:solidFill>
              <a:latin typeface="Helvetica" pitchFamily="34" charset="0"/>
              <a:cs typeface="+mn-cs"/>
            </a:endParaRPr>
          </a:p>
        </p:txBody>
      </p:sp>
      <p:sp>
        <p:nvSpPr>
          <p:cNvPr id="9" name="Text Placeholder 1"/>
          <p:cNvSpPr txBox="1">
            <a:spLocks/>
          </p:cNvSpPr>
          <p:nvPr/>
        </p:nvSpPr>
        <p:spPr bwMode="auto">
          <a:xfrm>
            <a:off x="7620000" y="5181600"/>
            <a:ext cx="1219200" cy="304800"/>
          </a:xfrm>
          <a:prstGeom prst="rect">
            <a:avLst/>
          </a:prstGeom>
          <a:noFill/>
          <a:ln>
            <a:miter lim="800000"/>
            <a:headEnd/>
            <a:tailEnd/>
          </a:ln>
        </p:spPr>
        <p:txBody>
          <a:bodyPr lIns="0" tIns="0" rIns="0" bIns="0"/>
          <a:lstStyle/>
          <a:p>
            <a:pPr marL="285750" lvl="1" indent="-285750" algn="ctr" fontAlgn="auto">
              <a:spcBef>
                <a:spcPts val="0"/>
              </a:spcBef>
              <a:spcAft>
                <a:spcPts val="1200"/>
              </a:spcAft>
              <a:buClr>
                <a:schemeClr val="tx1"/>
              </a:buClr>
              <a:defRPr/>
            </a:pPr>
            <a:r>
              <a:rPr lang="en-US" dirty="0">
                <a:solidFill>
                  <a:srgbClr val="0077AA"/>
                </a:solidFill>
                <a:latin typeface="Helvetica" pitchFamily="34" charset="0"/>
                <a:cs typeface="+mn-cs"/>
              </a:rPr>
              <a:t>BMS</a:t>
            </a:r>
          </a:p>
        </p:txBody>
      </p:sp>
      <p:sp>
        <p:nvSpPr>
          <p:cNvPr id="3079" name="Text Placeholder 1"/>
          <p:cNvSpPr txBox="1">
            <a:spLocks/>
          </p:cNvSpPr>
          <p:nvPr/>
        </p:nvSpPr>
        <p:spPr bwMode="auto">
          <a:xfrm>
            <a:off x="6248400" y="2514600"/>
            <a:ext cx="533400" cy="304800"/>
          </a:xfrm>
          <a:prstGeom prst="rect">
            <a:avLst/>
          </a:prstGeom>
          <a:noFill/>
          <a:ln w="9525">
            <a:noFill/>
            <a:miter lim="800000"/>
            <a:headEnd/>
            <a:tailEnd/>
          </a:ln>
        </p:spPr>
        <p:txBody>
          <a:bodyPr lIns="0" tIns="0" rIns="0" bIns="0"/>
          <a:lstStyle/>
          <a:p>
            <a:pPr marL="285750" lvl="1" indent="-285750" algn="ctr">
              <a:spcAft>
                <a:spcPts val="1200"/>
              </a:spcAft>
              <a:buClr>
                <a:schemeClr val="tx1"/>
              </a:buClr>
            </a:pPr>
            <a:r>
              <a:rPr lang="en-US" sz="1400">
                <a:latin typeface="Helvetica" pitchFamily="34" charset="0"/>
              </a:rPr>
              <a:t>SLC</a:t>
            </a:r>
          </a:p>
        </p:txBody>
      </p:sp>
      <p:sp>
        <p:nvSpPr>
          <p:cNvPr id="12" name="Text Placeholder 1"/>
          <p:cNvSpPr txBox="1">
            <a:spLocks/>
          </p:cNvSpPr>
          <p:nvPr/>
        </p:nvSpPr>
        <p:spPr bwMode="auto">
          <a:xfrm>
            <a:off x="4953000" y="1676400"/>
            <a:ext cx="1295400" cy="304800"/>
          </a:xfrm>
          <a:prstGeom prst="rect">
            <a:avLst/>
          </a:prstGeom>
          <a:noFill/>
          <a:ln>
            <a:miter lim="800000"/>
            <a:headEnd/>
            <a:tailEnd/>
          </a:ln>
        </p:spPr>
        <p:txBody>
          <a:bodyPr lIns="0" tIns="0" rIns="0" bIns="0"/>
          <a:lstStyle/>
          <a:p>
            <a:pPr marL="285750" lvl="1" indent="-285750" algn="ctr" fontAlgn="auto">
              <a:spcBef>
                <a:spcPts val="0"/>
              </a:spcBef>
              <a:spcAft>
                <a:spcPts val="1200"/>
              </a:spcAft>
              <a:buClr>
                <a:schemeClr val="tx1"/>
              </a:buClr>
              <a:defRPr/>
            </a:pPr>
            <a:r>
              <a:rPr lang="pt-BR" dirty="0" smtClean="0">
                <a:solidFill>
                  <a:srgbClr val="0077AA"/>
                </a:solidFill>
                <a:latin typeface="Helvetica" pitchFamily="34" charset="0"/>
                <a:cs typeface="+mn-cs"/>
              </a:rPr>
              <a:t>Central</a:t>
            </a:r>
            <a:endParaRPr lang="en-US" dirty="0">
              <a:solidFill>
                <a:srgbClr val="0077AA"/>
              </a:solidFill>
              <a:latin typeface="Helvetica" pitchFamily="34" charset="0"/>
              <a:cs typeface="+mn-cs"/>
            </a:endParaRPr>
          </a:p>
        </p:txBody>
      </p:sp>
      <p:sp>
        <p:nvSpPr>
          <p:cNvPr id="13" name="Text Placeholder 1"/>
          <p:cNvSpPr txBox="1">
            <a:spLocks/>
          </p:cNvSpPr>
          <p:nvPr/>
        </p:nvSpPr>
        <p:spPr bwMode="auto">
          <a:xfrm>
            <a:off x="6781800" y="1676400"/>
            <a:ext cx="1371600" cy="304800"/>
          </a:xfrm>
          <a:prstGeom prst="rect">
            <a:avLst/>
          </a:prstGeom>
          <a:noFill/>
          <a:ln>
            <a:miter lim="800000"/>
            <a:headEnd/>
            <a:tailEnd/>
          </a:ln>
        </p:spPr>
        <p:txBody>
          <a:bodyPr lIns="0" tIns="0" rIns="0" bIns="0"/>
          <a:lstStyle/>
          <a:p>
            <a:pPr marL="285750" lvl="1" indent="-285750" algn="ctr" fontAlgn="auto">
              <a:spcBef>
                <a:spcPts val="0"/>
              </a:spcBef>
              <a:spcAft>
                <a:spcPts val="1200"/>
              </a:spcAft>
              <a:buClr>
                <a:schemeClr val="tx1"/>
              </a:buClr>
              <a:defRPr/>
            </a:pPr>
            <a:r>
              <a:rPr lang="en-US" dirty="0">
                <a:solidFill>
                  <a:srgbClr val="0077AA"/>
                </a:solidFill>
                <a:latin typeface="Helvetica" pitchFamily="34" charset="0"/>
                <a:cs typeface="+mn-cs"/>
              </a:rPr>
              <a:t>FAAST</a:t>
            </a:r>
          </a:p>
        </p:txBody>
      </p:sp>
      <p:sp>
        <p:nvSpPr>
          <p:cNvPr id="3082" name="Text Placeholder 1"/>
          <p:cNvSpPr txBox="1">
            <a:spLocks/>
          </p:cNvSpPr>
          <p:nvPr/>
        </p:nvSpPr>
        <p:spPr bwMode="auto">
          <a:xfrm>
            <a:off x="6096000" y="4267200"/>
            <a:ext cx="914400" cy="304800"/>
          </a:xfrm>
          <a:prstGeom prst="rect">
            <a:avLst/>
          </a:prstGeom>
          <a:noFill/>
          <a:ln w="9525">
            <a:noFill/>
            <a:miter lim="800000"/>
            <a:headEnd/>
            <a:tailEnd/>
          </a:ln>
        </p:spPr>
        <p:txBody>
          <a:bodyPr lIns="0" tIns="0" rIns="0" bIns="0"/>
          <a:lstStyle/>
          <a:p>
            <a:pPr marL="285750" lvl="1" indent="-285750" algn="ctr">
              <a:spcAft>
                <a:spcPts val="1200"/>
              </a:spcAft>
              <a:buClr>
                <a:schemeClr val="tx1"/>
              </a:buClr>
            </a:pPr>
            <a:r>
              <a:rPr lang="en-US" sz="1400">
                <a:latin typeface="Helvetica" pitchFamily="34" charset="0"/>
              </a:rPr>
              <a:t>TCP/IP</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59_Monitoring.png"/>
          <p:cNvPicPr>
            <a:picLocks noChangeAspect="1"/>
          </p:cNvPicPr>
          <p:nvPr/>
        </p:nvPicPr>
        <p:blipFill>
          <a:blip r:embed="rId2" cstate="print"/>
          <a:stretch>
            <a:fillRect/>
          </a:stretch>
        </p:blipFill>
        <p:spPr>
          <a:xfrm>
            <a:off x="377" y="283"/>
            <a:ext cx="9143245" cy="6857434"/>
          </a:xfrm>
          <a:prstGeom prst="rect">
            <a:avLst/>
          </a:prstGeom>
        </p:spPr>
      </p:pic>
      <p:sp>
        <p:nvSpPr>
          <p:cNvPr id="55298"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b="1" dirty="0" err="1" smtClean="0">
                <a:solidFill>
                  <a:srgbClr val="A32638"/>
                </a:solidFill>
              </a:rPr>
              <a:t>Diretamente</a:t>
            </a:r>
            <a:r>
              <a:rPr lang="en-US" sz="2000" dirty="0" smtClean="0"/>
              <a:t> </a:t>
            </a:r>
            <a:r>
              <a:rPr lang="en-US" sz="2000" dirty="0" err="1" smtClean="0"/>
              <a:t>usando</a:t>
            </a:r>
            <a:r>
              <a:rPr lang="en-US" sz="2000" dirty="0" smtClean="0"/>
              <a:t> o </a:t>
            </a:r>
            <a:r>
              <a:rPr lang="en-US" sz="2000" dirty="0" err="1" smtClean="0"/>
              <a:t>PipeIQ</a:t>
            </a:r>
            <a:r>
              <a:rPr lang="en-US" sz="2000" dirty="0" smtClean="0"/>
              <a:t> </a:t>
            </a:r>
            <a:r>
              <a:rPr lang="en-US" sz="2000" dirty="0" err="1" smtClean="0"/>
              <a:t>ou</a:t>
            </a:r>
            <a:r>
              <a:rPr lang="en-US" sz="2000" dirty="0" smtClean="0"/>
              <a:t> </a:t>
            </a:r>
            <a:r>
              <a:rPr lang="en-US" sz="2000" dirty="0" err="1" smtClean="0"/>
              <a:t>inerface</a:t>
            </a:r>
            <a:r>
              <a:rPr lang="en-US" sz="2000" dirty="0" smtClean="0"/>
              <a:t> do </a:t>
            </a:r>
            <a:r>
              <a:rPr lang="en-US" sz="2000" dirty="0" err="1" smtClean="0"/>
              <a:t>dispositivo</a:t>
            </a:r>
            <a:endParaRPr lang="en-US" sz="2000" dirty="0" smtClean="0"/>
          </a:p>
          <a:p>
            <a:pPr lvl="1">
              <a:spcBef>
                <a:spcPct val="0"/>
              </a:spcBef>
              <a:buClr>
                <a:schemeClr val="tx1"/>
              </a:buClr>
              <a:buFont typeface="Arial" charset="0"/>
              <a:buChar char="•"/>
            </a:pPr>
            <a:r>
              <a:rPr lang="en-US" sz="2000" b="1" dirty="0" err="1" smtClean="0">
                <a:solidFill>
                  <a:srgbClr val="A32638"/>
                </a:solidFill>
              </a:rPr>
              <a:t>Remotamente</a:t>
            </a:r>
            <a:r>
              <a:rPr lang="en-US" sz="2000" dirty="0" smtClean="0"/>
              <a:t> </a:t>
            </a:r>
            <a:r>
              <a:rPr lang="en-US" sz="2000" dirty="0" err="1" smtClean="0"/>
              <a:t>usando</a:t>
            </a:r>
            <a:r>
              <a:rPr lang="en-US" sz="2000" dirty="0" smtClean="0"/>
              <a:t> </a:t>
            </a:r>
            <a:r>
              <a:rPr lang="en-US" sz="2000" dirty="0" err="1" smtClean="0"/>
              <a:t>conexão</a:t>
            </a:r>
            <a:r>
              <a:rPr lang="en-US" sz="2000" dirty="0" smtClean="0"/>
              <a:t> Ethernet e um Web browser </a:t>
            </a:r>
          </a:p>
          <a:p>
            <a:pPr lvl="1">
              <a:spcBef>
                <a:spcPct val="0"/>
              </a:spcBef>
              <a:buClr>
                <a:schemeClr val="tx1"/>
              </a:buClr>
              <a:buFont typeface="Arial" charset="0"/>
              <a:buChar char="•"/>
            </a:pPr>
            <a:r>
              <a:rPr lang="en-US" sz="2000" b="1" dirty="0" err="1" smtClean="0">
                <a:solidFill>
                  <a:srgbClr val="A32638"/>
                </a:solidFill>
              </a:rPr>
              <a:t>PipeIQ</a:t>
            </a:r>
            <a:r>
              <a:rPr lang="en-US" sz="2000" dirty="0" smtClean="0"/>
              <a:t> </a:t>
            </a:r>
            <a:r>
              <a:rPr lang="en-US" sz="2000" dirty="0" err="1" smtClean="0"/>
              <a:t>checa</a:t>
            </a:r>
            <a:r>
              <a:rPr lang="en-US" sz="2000" dirty="0" smtClean="0"/>
              <a:t> o status, </a:t>
            </a:r>
            <a:r>
              <a:rPr lang="en-US" sz="2000" dirty="0" err="1" smtClean="0"/>
              <a:t>registra</a:t>
            </a:r>
            <a:r>
              <a:rPr lang="en-US" sz="2000" dirty="0" smtClean="0"/>
              <a:t> </a:t>
            </a:r>
            <a:r>
              <a:rPr lang="en-US" sz="2000" dirty="0" err="1" smtClean="0"/>
              <a:t>eventos</a:t>
            </a:r>
            <a:r>
              <a:rPr lang="en-US" sz="2000" dirty="0" smtClean="0"/>
              <a:t>, </a:t>
            </a:r>
            <a:r>
              <a:rPr lang="en-US" sz="2000" dirty="0" err="1" smtClean="0"/>
              <a:t>visualiza</a:t>
            </a:r>
            <a:r>
              <a:rPr lang="en-US" sz="2000" dirty="0" smtClean="0"/>
              <a:t> </a:t>
            </a:r>
            <a:r>
              <a:rPr lang="en-US" sz="2000" dirty="0" err="1" smtClean="0"/>
              <a:t>mensagens</a:t>
            </a:r>
            <a:r>
              <a:rPr lang="en-US" sz="2000" dirty="0" smtClean="0"/>
              <a:t> e </a:t>
            </a:r>
            <a:r>
              <a:rPr lang="en-US" sz="2000" dirty="0" err="1" smtClean="0"/>
              <a:t>gráficos</a:t>
            </a:r>
            <a:r>
              <a:rPr lang="en-US" sz="2000" dirty="0" smtClean="0"/>
              <a:t>. </a:t>
            </a:r>
          </a:p>
          <a:p>
            <a:pPr lvl="1">
              <a:spcBef>
                <a:spcPct val="0"/>
              </a:spcBef>
              <a:buClr>
                <a:schemeClr val="tx1"/>
              </a:buClr>
              <a:buFont typeface="Arial" charset="0"/>
              <a:buChar char="•"/>
            </a:pPr>
            <a:r>
              <a:rPr lang="en-US" sz="2000" b="1" dirty="0" err="1" smtClean="0">
                <a:solidFill>
                  <a:srgbClr val="A32638"/>
                </a:solidFill>
              </a:rPr>
              <a:t>Eventos</a:t>
            </a:r>
            <a:r>
              <a:rPr lang="en-US" sz="2000" dirty="0" smtClean="0"/>
              <a:t> </a:t>
            </a:r>
            <a:r>
              <a:rPr lang="en-US" sz="2000" dirty="0" err="1" smtClean="0"/>
              <a:t>armazenados</a:t>
            </a:r>
            <a:r>
              <a:rPr lang="en-US" sz="2000" dirty="0" smtClean="0"/>
              <a:t> e </a:t>
            </a:r>
            <a:r>
              <a:rPr lang="en-US" sz="2000" dirty="0" err="1" smtClean="0"/>
              <a:t>em</a:t>
            </a:r>
            <a:r>
              <a:rPr lang="en-US" sz="2000" dirty="0" smtClean="0"/>
              <a:t> tempo real</a:t>
            </a:r>
            <a:endParaRPr lang="en-US" sz="2000" b="1" dirty="0" smtClean="0">
              <a:solidFill>
                <a:srgbClr val="A32638"/>
              </a:solidFill>
            </a:endParaRPr>
          </a:p>
          <a:p>
            <a:pPr lvl="1">
              <a:spcBef>
                <a:spcPct val="0"/>
              </a:spcBef>
              <a:buClr>
                <a:schemeClr val="tx1"/>
              </a:buClr>
              <a:buFont typeface="Arial" charset="0"/>
              <a:buChar char="•"/>
            </a:pPr>
            <a:r>
              <a:rPr lang="en-US" sz="2000" b="1" dirty="0" err="1" smtClean="0">
                <a:solidFill>
                  <a:srgbClr val="A32638"/>
                </a:solidFill>
              </a:rPr>
              <a:t>Gráfico</a:t>
            </a:r>
            <a:r>
              <a:rPr lang="en-US" sz="2000" b="1" dirty="0" smtClean="0">
                <a:solidFill>
                  <a:srgbClr val="A32638"/>
                </a:solidFill>
              </a:rPr>
              <a:t> </a:t>
            </a:r>
            <a:r>
              <a:rPr lang="en-US" sz="2000" b="1" dirty="0" err="1" smtClean="0">
                <a:solidFill>
                  <a:srgbClr val="A32638"/>
                </a:solidFill>
              </a:rPr>
              <a:t>em</a:t>
            </a:r>
            <a:r>
              <a:rPr lang="en-US" sz="2000" b="1" dirty="0" smtClean="0">
                <a:solidFill>
                  <a:srgbClr val="A32638"/>
                </a:solidFill>
              </a:rPr>
              <a:t> tempo real </a:t>
            </a:r>
            <a:r>
              <a:rPr lang="en-US" sz="2000" dirty="0" err="1" smtClean="0"/>
              <a:t>mostra</a:t>
            </a:r>
            <a:r>
              <a:rPr lang="en-US" sz="2000" dirty="0" smtClean="0"/>
              <a:t> </a:t>
            </a:r>
            <a:r>
              <a:rPr lang="en-US" sz="2000" dirty="0" err="1" smtClean="0"/>
              <a:t>níveis</a:t>
            </a:r>
            <a:r>
              <a:rPr lang="en-US" sz="2000" dirty="0" smtClean="0"/>
              <a:t> de </a:t>
            </a:r>
            <a:r>
              <a:rPr lang="en-US" sz="2000" dirty="0" err="1" smtClean="0"/>
              <a:t>fumaça</a:t>
            </a:r>
            <a:endParaRPr lang="en-US" sz="2000" dirty="0" smtClean="0"/>
          </a:p>
        </p:txBody>
      </p:sp>
      <p:sp>
        <p:nvSpPr>
          <p:cNvPr id="5529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Monitoramento</a:t>
            </a:r>
            <a:endParaRPr lang="en-US" dirty="0"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60_EmailAlert.png"/>
          <p:cNvPicPr>
            <a:picLocks noChangeAspect="1"/>
          </p:cNvPicPr>
          <p:nvPr/>
        </p:nvPicPr>
        <p:blipFill>
          <a:blip r:embed="rId3" cstate="print"/>
          <a:stretch>
            <a:fillRect/>
          </a:stretch>
        </p:blipFill>
        <p:spPr>
          <a:xfrm>
            <a:off x="377" y="283"/>
            <a:ext cx="9143245" cy="6857434"/>
          </a:xfrm>
          <a:prstGeom prst="rect">
            <a:avLst/>
          </a:prstGeom>
        </p:spPr>
      </p:pic>
      <p:sp>
        <p:nvSpPr>
          <p:cNvPr id="57346" name="Text Placeholder 1"/>
          <p:cNvSpPr>
            <a:spLocks noGrp="1"/>
          </p:cNvSpPr>
          <p:nvPr>
            <p:ph type="body" sz="quarter" idx="10"/>
          </p:nvPr>
        </p:nvSpPr>
        <p:spPr bwMode="auto">
          <a:xfrm>
            <a:off x="914400" y="1600200"/>
            <a:ext cx="4114800" cy="4114800"/>
          </a:xfrm>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b="0" dirty="0" smtClean="0"/>
              <a:t>O </a:t>
            </a:r>
            <a:r>
              <a:rPr lang="en-US" b="0" dirty="0" err="1" smtClean="0"/>
              <a:t>sistema</a:t>
            </a:r>
            <a:r>
              <a:rPr lang="en-US" b="0" dirty="0" smtClean="0"/>
              <a:t> FAAST tem a </a:t>
            </a:r>
            <a:r>
              <a:rPr lang="en-US" b="0" dirty="0" err="1" smtClean="0"/>
              <a:t>habilidade</a:t>
            </a:r>
            <a:r>
              <a:rPr lang="en-US" b="0" dirty="0" smtClean="0"/>
              <a:t> de </a:t>
            </a:r>
            <a:r>
              <a:rPr lang="en-US" dirty="0" err="1" smtClean="0">
                <a:solidFill>
                  <a:srgbClr val="A32638"/>
                </a:solidFill>
              </a:rPr>
              <a:t>enviar</a:t>
            </a:r>
            <a:r>
              <a:rPr lang="en-US" dirty="0" smtClean="0">
                <a:solidFill>
                  <a:srgbClr val="A32638"/>
                </a:solidFill>
              </a:rPr>
              <a:t> </a:t>
            </a:r>
            <a:r>
              <a:rPr lang="en-US" dirty="0" err="1" smtClean="0">
                <a:solidFill>
                  <a:srgbClr val="A32638"/>
                </a:solidFill>
              </a:rPr>
              <a:t>notificações</a:t>
            </a:r>
            <a:r>
              <a:rPr lang="en-US" dirty="0" smtClean="0">
                <a:solidFill>
                  <a:srgbClr val="A32638"/>
                </a:solidFill>
              </a:rPr>
              <a:t> </a:t>
            </a:r>
            <a:r>
              <a:rPr lang="en-US" dirty="0" err="1" smtClean="0">
                <a:solidFill>
                  <a:srgbClr val="A32638"/>
                </a:solidFill>
              </a:rPr>
              <a:t>por</a:t>
            </a:r>
            <a:r>
              <a:rPr lang="en-US" dirty="0" smtClean="0">
                <a:solidFill>
                  <a:srgbClr val="A32638"/>
                </a:solidFill>
              </a:rPr>
              <a:t> email.</a:t>
            </a:r>
          </a:p>
          <a:p>
            <a:pPr lvl="1">
              <a:spcBef>
                <a:spcPct val="0"/>
              </a:spcBef>
              <a:buFont typeface="Arial" charset="0"/>
              <a:buChar char="•"/>
            </a:pPr>
            <a:r>
              <a:rPr lang="en-US" dirty="0" err="1" smtClean="0"/>
              <a:t>Até</a:t>
            </a:r>
            <a:r>
              <a:rPr lang="en-US" dirty="0" smtClean="0"/>
              <a:t> </a:t>
            </a:r>
            <a:r>
              <a:rPr lang="en-US" b="1" dirty="0" err="1" smtClean="0"/>
              <a:t>seis</a:t>
            </a:r>
            <a:r>
              <a:rPr lang="en-US" b="1" dirty="0" smtClean="0"/>
              <a:t> </a:t>
            </a:r>
            <a:r>
              <a:rPr lang="en-US" b="1" dirty="0" err="1" smtClean="0"/>
              <a:t>endereços</a:t>
            </a:r>
            <a:r>
              <a:rPr lang="en-US" b="1" dirty="0" smtClean="0"/>
              <a:t> de email</a:t>
            </a:r>
          </a:p>
          <a:p>
            <a:pPr lvl="1">
              <a:spcBef>
                <a:spcPct val="0"/>
              </a:spcBef>
              <a:buFont typeface="Arial" charset="0"/>
              <a:buChar char="•"/>
            </a:pPr>
            <a:r>
              <a:rPr lang="en-US" dirty="0" err="1" smtClean="0"/>
              <a:t>Cada</a:t>
            </a:r>
            <a:r>
              <a:rPr lang="en-US" dirty="0" smtClean="0"/>
              <a:t> um </a:t>
            </a:r>
            <a:r>
              <a:rPr lang="en-US" dirty="0" err="1" smtClean="0"/>
              <a:t>pode</a:t>
            </a:r>
            <a:r>
              <a:rPr lang="en-US" dirty="0" smtClean="0"/>
              <a:t> ser </a:t>
            </a:r>
            <a:r>
              <a:rPr lang="en-US" b="1" dirty="0" err="1" smtClean="0"/>
              <a:t>configurado</a:t>
            </a:r>
            <a:r>
              <a:rPr lang="en-US" dirty="0" smtClean="0"/>
              <a:t> </a:t>
            </a:r>
            <a:r>
              <a:rPr lang="en-US" dirty="0" err="1" smtClean="0"/>
              <a:t>para</a:t>
            </a:r>
            <a:r>
              <a:rPr lang="en-US" dirty="0" smtClean="0"/>
              <a:t> </a:t>
            </a:r>
            <a:r>
              <a:rPr lang="en-US" dirty="0" err="1" smtClean="0"/>
              <a:t>notificar</a:t>
            </a:r>
            <a:r>
              <a:rPr lang="en-US" dirty="0" smtClean="0"/>
              <a:t> um </a:t>
            </a:r>
            <a:r>
              <a:rPr lang="en-US" dirty="0" err="1" smtClean="0"/>
              <a:t>nível</a:t>
            </a:r>
            <a:r>
              <a:rPr lang="en-US" dirty="0" smtClean="0"/>
              <a:t> </a:t>
            </a:r>
            <a:r>
              <a:rPr lang="en-US" dirty="0" err="1" smtClean="0"/>
              <a:t>específico</a:t>
            </a:r>
            <a:r>
              <a:rPr lang="en-US" dirty="0" smtClean="0"/>
              <a:t> de </a:t>
            </a:r>
            <a:r>
              <a:rPr lang="en-US" dirty="0" err="1" smtClean="0"/>
              <a:t>alarme</a:t>
            </a:r>
            <a:r>
              <a:rPr lang="en-US" dirty="0" smtClean="0"/>
              <a:t>, </a:t>
            </a:r>
            <a:r>
              <a:rPr lang="en-US" dirty="0" err="1" smtClean="0"/>
              <a:t>falha</a:t>
            </a:r>
            <a:r>
              <a:rPr lang="en-US" dirty="0" smtClean="0"/>
              <a:t> </a:t>
            </a:r>
            <a:r>
              <a:rPr lang="en-US" dirty="0" err="1" smtClean="0"/>
              <a:t>ou</a:t>
            </a:r>
            <a:r>
              <a:rPr lang="en-US" dirty="0" smtClean="0"/>
              <a:t> </a:t>
            </a:r>
            <a:r>
              <a:rPr lang="en-US" dirty="0" err="1" smtClean="0"/>
              <a:t>condição</a:t>
            </a:r>
            <a:r>
              <a:rPr lang="en-US" dirty="0" smtClean="0"/>
              <a:t> de </a:t>
            </a:r>
            <a:r>
              <a:rPr lang="en-US" dirty="0" err="1" smtClean="0"/>
              <a:t>isolamento</a:t>
            </a:r>
            <a:endParaRPr lang="en-US" dirty="0" smtClean="0"/>
          </a:p>
        </p:txBody>
      </p:sp>
      <p:sp>
        <p:nvSpPr>
          <p:cNvPr id="5734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Notificação</a:t>
            </a:r>
            <a:r>
              <a:rPr lang="en-US" dirty="0" smtClean="0"/>
              <a:t> </a:t>
            </a:r>
            <a:r>
              <a:rPr lang="en-US" dirty="0" err="1" smtClean="0"/>
              <a:t>por</a:t>
            </a:r>
            <a:r>
              <a:rPr lang="en-US" dirty="0" smtClean="0"/>
              <a:t> email</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1_Fault_ExtMonitor.png"/>
          <p:cNvPicPr>
            <a:picLocks noChangeAspect="1"/>
          </p:cNvPicPr>
          <p:nvPr/>
        </p:nvPicPr>
        <p:blipFill>
          <a:blip r:embed="rId3" cstate="print"/>
          <a:stretch>
            <a:fillRect/>
          </a:stretch>
        </p:blipFill>
        <p:spPr>
          <a:xfrm>
            <a:off x="377" y="283"/>
            <a:ext cx="9143245" cy="6857434"/>
          </a:xfrm>
          <a:prstGeom prst="rect">
            <a:avLst/>
          </a:prstGeom>
        </p:spPr>
      </p:pic>
      <p:sp>
        <p:nvSpPr>
          <p:cNvPr id="56322"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dirty="0" smtClean="0">
                <a:solidFill>
                  <a:srgbClr val="A32638"/>
                </a:solidFill>
              </a:rPr>
              <a:t>Reset de </a:t>
            </a:r>
            <a:r>
              <a:rPr lang="en-US" dirty="0" err="1" smtClean="0">
                <a:solidFill>
                  <a:srgbClr val="A32638"/>
                </a:solidFill>
              </a:rPr>
              <a:t>alarme</a:t>
            </a:r>
            <a:r>
              <a:rPr lang="en-US" dirty="0" smtClean="0">
                <a:solidFill>
                  <a:srgbClr val="A32638"/>
                </a:solidFill>
              </a:rPr>
              <a:t> </a:t>
            </a:r>
            <a:r>
              <a:rPr lang="en-US" dirty="0" err="1" smtClean="0">
                <a:solidFill>
                  <a:srgbClr val="A32638"/>
                </a:solidFill>
              </a:rPr>
              <a:t>remotamente</a:t>
            </a:r>
            <a:endParaRPr lang="en-US" dirty="0" smtClean="0">
              <a:solidFill>
                <a:srgbClr val="A32638"/>
              </a:solidFill>
            </a:endParaRPr>
          </a:p>
          <a:p>
            <a:pPr lvl="1">
              <a:spcBef>
                <a:spcPct val="0"/>
              </a:spcBef>
              <a:buFont typeface="Arial" charset="0"/>
              <a:buChar char="•"/>
            </a:pPr>
            <a:r>
              <a:rPr lang="en-US" dirty="0" err="1" smtClean="0"/>
              <a:t>Quando</a:t>
            </a:r>
            <a:r>
              <a:rPr lang="en-US" dirty="0" smtClean="0"/>
              <a:t> um </a:t>
            </a:r>
            <a:r>
              <a:rPr lang="en-US" dirty="0" err="1" smtClean="0"/>
              <a:t>circuito</a:t>
            </a:r>
            <a:r>
              <a:rPr lang="en-US" dirty="0" smtClean="0"/>
              <a:t> </a:t>
            </a:r>
            <a:r>
              <a:rPr lang="en-US" dirty="0" err="1" smtClean="0"/>
              <a:t>aberto</a:t>
            </a:r>
            <a:r>
              <a:rPr lang="en-US" dirty="0" smtClean="0"/>
              <a:t> é </a:t>
            </a:r>
            <a:r>
              <a:rPr lang="en-US" dirty="0" err="1" smtClean="0"/>
              <a:t>verificado</a:t>
            </a:r>
            <a:r>
              <a:rPr lang="en-US" dirty="0" smtClean="0"/>
              <a:t>, FAAST </a:t>
            </a:r>
            <a:r>
              <a:rPr lang="en-US" dirty="0" err="1" smtClean="0"/>
              <a:t>ativa</a:t>
            </a:r>
            <a:r>
              <a:rPr lang="en-US" dirty="0" smtClean="0"/>
              <a:t> o </a:t>
            </a:r>
            <a:r>
              <a:rPr lang="en-US" b="1" dirty="0" smtClean="0"/>
              <a:t>LED de </a:t>
            </a:r>
            <a:r>
              <a:rPr lang="en-US" b="1" dirty="0" err="1" smtClean="0"/>
              <a:t>monitoramento</a:t>
            </a:r>
            <a:r>
              <a:rPr lang="en-US" b="1" dirty="0" smtClean="0"/>
              <a:t> </a:t>
            </a:r>
            <a:r>
              <a:rPr lang="en-US" b="1" dirty="0" smtClean="0"/>
              <a:t>de </a:t>
            </a:r>
            <a:r>
              <a:rPr lang="en-US" b="1" dirty="0" err="1" smtClean="0"/>
              <a:t>falha</a:t>
            </a:r>
            <a:r>
              <a:rPr lang="en-US" b="1" dirty="0" smtClean="0"/>
              <a:t> </a:t>
            </a:r>
            <a:r>
              <a:rPr lang="en-US" b="1" dirty="0" err="1" smtClean="0"/>
              <a:t>externo</a:t>
            </a:r>
            <a:r>
              <a:rPr lang="en-US" b="1" dirty="0" smtClean="0"/>
              <a:t> </a:t>
            </a:r>
            <a:r>
              <a:rPr lang="en-US" dirty="0" smtClean="0"/>
              <a:t>e </a:t>
            </a:r>
            <a:r>
              <a:rPr lang="en-US" dirty="0" err="1" smtClean="0"/>
              <a:t>ativa</a:t>
            </a:r>
            <a:r>
              <a:rPr lang="en-US" dirty="0" smtClean="0"/>
              <a:t> o </a:t>
            </a:r>
            <a:r>
              <a:rPr lang="en-US" b="1" dirty="0" err="1" smtClean="0"/>
              <a:t>relé</a:t>
            </a:r>
            <a:r>
              <a:rPr lang="en-US" b="1" dirty="0" smtClean="0"/>
              <a:t> de </a:t>
            </a:r>
            <a:r>
              <a:rPr lang="en-US" b="1" dirty="0" err="1" smtClean="0"/>
              <a:t>falha</a:t>
            </a:r>
            <a:r>
              <a:rPr lang="en-US" b="1" dirty="0" smtClean="0"/>
              <a:t> </a:t>
            </a:r>
            <a:r>
              <a:rPr lang="en-US" b="1" dirty="0" err="1" smtClean="0"/>
              <a:t>minoritária</a:t>
            </a:r>
            <a:endParaRPr lang="en-US" b="1" dirty="0" smtClean="0"/>
          </a:p>
          <a:p>
            <a:pPr lvl="1">
              <a:spcBef>
                <a:spcPct val="0"/>
              </a:spcBef>
              <a:buFont typeface="Arial" charset="0"/>
              <a:buChar char="•"/>
            </a:pPr>
            <a:r>
              <a:rPr lang="en-US" dirty="0" err="1" smtClean="0"/>
              <a:t>Quando</a:t>
            </a:r>
            <a:r>
              <a:rPr lang="en-US" dirty="0" smtClean="0"/>
              <a:t> um </a:t>
            </a:r>
            <a:r>
              <a:rPr lang="en-US" dirty="0" err="1" smtClean="0"/>
              <a:t>curto</a:t>
            </a:r>
            <a:r>
              <a:rPr lang="en-US" dirty="0" smtClean="0"/>
              <a:t> </a:t>
            </a:r>
            <a:r>
              <a:rPr lang="en-US" dirty="0" err="1" smtClean="0"/>
              <a:t>circuito</a:t>
            </a:r>
            <a:r>
              <a:rPr lang="en-US" dirty="0" smtClean="0"/>
              <a:t> é </a:t>
            </a:r>
            <a:r>
              <a:rPr lang="en-US" dirty="0" err="1" smtClean="0"/>
              <a:t>detectado</a:t>
            </a:r>
            <a:r>
              <a:rPr lang="en-US" dirty="0" smtClean="0"/>
              <a:t>, o </a:t>
            </a:r>
            <a:r>
              <a:rPr lang="en-US" dirty="0" err="1" smtClean="0"/>
              <a:t>dispositivo</a:t>
            </a:r>
            <a:r>
              <a:rPr lang="en-US" dirty="0" smtClean="0"/>
              <a:t> </a:t>
            </a:r>
            <a:r>
              <a:rPr lang="en-US" dirty="0" err="1" smtClean="0"/>
              <a:t>performa</a:t>
            </a:r>
            <a:r>
              <a:rPr lang="en-US" dirty="0" smtClean="0"/>
              <a:t> um </a:t>
            </a:r>
            <a:r>
              <a:rPr lang="en-US" b="1" dirty="0" smtClean="0"/>
              <a:t>Reset</a:t>
            </a:r>
          </a:p>
        </p:txBody>
      </p:sp>
      <p:sp>
        <p:nvSpPr>
          <p:cNvPr id="5632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Monitoramento</a:t>
            </a:r>
            <a:r>
              <a:rPr lang="en-US" dirty="0" smtClean="0"/>
              <a:t>/Reset </a:t>
            </a:r>
            <a:r>
              <a:rPr lang="en-US" dirty="0" err="1" smtClean="0"/>
              <a:t>externo</a:t>
            </a:r>
            <a:endParaRPr lang="en-US" dirty="0"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2_BOM.png"/>
          <p:cNvPicPr>
            <a:picLocks noChangeAspect="1"/>
          </p:cNvPicPr>
          <p:nvPr/>
        </p:nvPicPr>
        <p:blipFill>
          <a:blip r:embed="rId3" cstate="print"/>
          <a:stretch>
            <a:fillRect/>
          </a:stretch>
        </p:blipFill>
        <p:spPr>
          <a:xfrm>
            <a:off x="377" y="283"/>
            <a:ext cx="9143245" cy="6857434"/>
          </a:xfrm>
          <a:prstGeom prst="rect">
            <a:avLst/>
          </a:prstGeom>
        </p:spPr>
      </p:pic>
      <p:sp>
        <p:nvSpPr>
          <p:cNvPr id="58370" name="Text Placeholder 1"/>
          <p:cNvSpPr>
            <a:spLocks noGrp="1"/>
          </p:cNvSpPr>
          <p:nvPr>
            <p:ph type="body" sz="quarter" idx="10"/>
          </p:nvPr>
        </p:nvSpPr>
        <p:spPr bwMode="auto">
          <a:xfrm>
            <a:off x="609600" y="1600200"/>
            <a:ext cx="4648200" cy="44196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b="1" dirty="0" err="1" smtClean="0">
                <a:solidFill>
                  <a:srgbClr val="A32638"/>
                </a:solidFill>
              </a:rPr>
              <a:t>Lista</a:t>
            </a:r>
            <a:r>
              <a:rPr lang="en-US" sz="2000" b="1" dirty="0" smtClean="0">
                <a:solidFill>
                  <a:srgbClr val="A32638"/>
                </a:solidFill>
              </a:rPr>
              <a:t> de Material </a:t>
            </a:r>
            <a:r>
              <a:rPr lang="en-US" sz="2000" dirty="0" err="1" smtClean="0"/>
              <a:t>reporta</a:t>
            </a:r>
            <a:r>
              <a:rPr lang="en-US" sz="2000" dirty="0" smtClean="0"/>
              <a:t> </a:t>
            </a:r>
            <a:r>
              <a:rPr lang="en-US" sz="2000" dirty="0" err="1" smtClean="0"/>
              <a:t>materiais</a:t>
            </a:r>
            <a:r>
              <a:rPr lang="en-US" sz="2000" dirty="0" smtClean="0"/>
              <a:t> a </a:t>
            </a:r>
            <a:r>
              <a:rPr lang="en-US" sz="2000" dirty="0" err="1" smtClean="0"/>
              <a:t>serem</a:t>
            </a:r>
            <a:r>
              <a:rPr lang="en-US" sz="2000" dirty="0" smtClean="0"/>
              <a:t> </a:t>
            </a:r>
            <a:r>
              <a:rPr lang="en-US" sz="2000" dirty="0" err="1" smtClean="0"/>
              <a:t>usados</a:t>
            </a:r>
            <a:r>
              <a:rPr lang="en-US" sz="2000" dirty="0" smtClean="0"/>
              <a:t>, </a:t>
            </a:r>
            <a:r>
              <a:rPr lang="en-US" sz="2000" dirty="0" err="1" smtClean="0"/>
              <a:t>detalhes</a:t>
            </a:r>
            <a:r>
              <a:rPr lang="en-US" sz="2000" dirty="0" smtClean="0"/>
              <a:t> </a:t>
            </a:r>
            <a:r>
              <a:rPr lang="en-US" sz="2000" dirty="0" err="1" smtClean="0"/>
              <a:t>da</a:t>
            </a:r>
            <a:r>
              <a:rPr lang="en-US" sz="2000" dirty="0" smtClean="0"/>
              <a:t> </a:t>
            </a:r>
            <a:r>
              <a:rPr lang="en-US" sz="2000" dirty="0" err="1" smtClean="0"/>
              <a:t>tubulação</a:t>
            </a:r>
            <a:r>
              <a:rPr lang="en-US" sz="2000" dirty="0" smtClean="0"/>
              <a:t> e um </a:t>
            </a:r>
            <a:r>
              <a:rPr lang="en-US" sz="2000" dirty="0" err="1" smtClean="0"/>
              <a:t>diagrama</a:t>
            </a:r>
            <a:r>
              <a:rPr lang="en-US" sz="2000" dirty="0" smtClean="0"/>
              <a:t> </a:t>
            </a:r>
            <a:r>
              <a:rPr lang="en-US" sz="2000" dirty="0" err="1" smtClean="0"/>
              <a:t>esquemático</a:t>
            </a:r>
            <a:r>
              <a:rPr lang="en-US" sz="2000" dirty="0" smtClean="0"/>
              <a:t> </a:t>
            </a:r>
          </a:p>
          <a:p>
            <a:pPr lvl="1">
              <a:spcBef>
                <a:spcPct val="0"/>
              </a:spcBef>
              <a:buClr>
                <a:schemeClr val="tx1"/>
              </a:buClr>
              <a:buFont typeface="Arial" charset="0"/>
              <a:buChar char="•"/>
            </a:pPr>
            <a:r>
              <a:rPr lang="en-US" sz="2000" b="1" dirty="0" smtClean="0">
                <a:solidFill>
                  <a:srgbClr val="A32638"/>
                </a:solidFill>
              </a:rPr>
              <a:t>Layout de </a:t>
            </a:r>
            <a:r>
              <a:rPr lang="en-US" sz="2000" b="1" dirty="0" err="1" smtClean="0">
                <a:solidFill>
                  <a:srgbClr val="A32638"/>
                </a:solidFill>
              </a:rPr>
              <a:t>Tubos</a:t>
            </a:r>
            <a:r>
              <a:rPr lang="en-US" sz="2000" b="1" dirty="0" smtClean="0">
                <a:solidFill>
                  <a:srgbClr val="A32638"/>
                </a:solidFill>
              </a:rPr>
              <a:t> </a:t>
            </a:r>
            <a:r>
              <a:rPr lang="en-US" sz="2000" dirty="0" err="1" smtClean="0"/>
              <a:t>reporta</a:t>
            </a:r>
            <a:r>
              <a:rPr lang="en-US" sz="2000" dirty="0" smtClean="0"/>
              <a:t> o </a:t>
            </a:r>
            <a:r>
              <a:rPr lang="en-US" sz="2000" dirty="0" err="1" smtClean="0"/>
              <a:t>desenho</a:t>
            </a:r>
            <a:r>
              <a:rPr lang="en-US" sz="2000" dirty="0" smtClean="0"/>
              <a:t> do </a:t>
            </a:r>
            <a:r>
              <a:rPr lang="en-US" sz="2000" dirty="0" err="1" smtClean="0"/>
              <a:t>tubo</a:t>
            </a:r>
            <a:r>
              <a:rPr lang="en-US" sz="2000" dirty="0" smtClean="0"/>
              <a:t>, </a:t>
            </a:r>
            <a:r>
              <a:rPr lang="en-US" sz="2000" dirty="0" err="1" smtClean="0"/>
              <a:t>diferentes</a:t>
            </a:r>
            <a:r>
              <a:rPr lang="en-US" sz="2000" dirty="0" smtClean="0"/>
              <a:t> </a:t>
            </a:r>
            <a:r>
              <a:rPr lang="en-US" sz="2000" dirty="0" err="1" smtClean="0"/>
              <a:t>visualizações</a:t>
            </a:r>
            <a:r>
              <a:rPr lang="en-US" sz="2000" dirty="0" smtClean="0"/>
              <a:t> </a:t>
            </a:r>
            <a:r>
              <a:rPr lang="en-US" sz="2000" dirty="0" err="1" smtClean="0"/>
              <a:t>da</a:t>
            </a:r>
            <a:r>
              <a:rPr lang="en-US" sz="2000" dirty="0" smtClean="0"/>
              <a:t> </a:t>
            </a:r>
            <a:r>
              <a:rPr lang="en-US" sz="2000" dirty="0" err="1" smtClean="0"/>
              <a:t>rede</a:t>
            </a:r>
            <a:r>
              <a:rPr lang="en-US" sz="2000" dirty="0" smtClean="0"/>
              <a:t> de </a:t>
            </a:r>
            <a:r>
              <a:rPr lang="en-US" sz="2000" dirty="0" err="1" smtClean="0"/>
              <a:t>tubulação</a:t>
            </a:r>
            <a:r>
              <a:rPr lang="en-US" sz="2000" dirty="0" smtClean="0"/>
              <a:t>, tempo de </a:t>
            </a:r>
            <a:r>
              <a:rPr lang="en-US" sz="2000" dirty="0" err="1" smtClean="0"/>
              <a:t>transmissão</a:t>
            </a:r>
            <a:r>
              <a:rPr lang="en-US" sz="2000" dirty="0" smtClean="0"/>
              <a:t> do </a:t>
            </a:r>
            <a:r>
              <a:rPr lang="en-US" sz="2000" dirty="0" err="1" smtClean="0"/>
              <a:t>ar</a:t>
            </a:r>
            <a:r>
              <a:rPr lang="en-US" sz="2000" dirty="0" smtClean="0"/>
              <a:t>, </a:t>
            </a:r>
            <a:r>
              <a:rPr lang="en-US" sz="2000" dirty="0" err="1" smtClean="0"/>
              <a:t>pressão</a:t>
            </a:r>
            <a:r>
              <a:rPr lang="en-US" sz="2000" dirty="0" smtClean="0"/>
              <a:t> de </a:t>
            </a:r>
            <a:r>
              <a:rPr lang="en-US" sz="2000" dirty="0" err="1" smtClean="0"/>
              <a:t>amostragem</a:t>
            </a:r>
            <a:r>
              <a:rPr lang="en-US" sz="2000" dirty="0" smtClean="0"/>
              <a:t>, etc.</a:t>
            </a:r>
          </a:p>
          <a:p>
            <a:pPr lvl="1">
              <a:spcBef>
                <a:spcPct val="0"/>
              </a:spcBef>
              <a:buClr>
                <a:schemeClr val="tx1"/>
              </a:buClr>
              <a:buFont typeface="Arial" charset="0"/>
              <a:buChar char="•"/>
            </a:pPr>
            <a:r>
              <a:rPr lang="en-US" sz="2000" b="1" dirty="0" smtClean="0">
                <a:solidFill>
                  <a:srgbClr val="A32638"/>
                </a:solidFill>
              </a:rPr>
              <a:t>Log View </a:t>
            </a:r>
            <a:r>
              <a:rPr lang="en-US" sz="2000" dirty="0" err="1" smtClean="0"/>
              <a:t>apresenta</a:t>
            </a:r>
            <a:r>
              <a:rPr lang="en-US" sz="2000" dirty="0" smtClean="0"/>
              <a:t> </a:t>
            </a:r>
            <a:r>
              <a:rPr lang="en-US" sz="2000" dirty="0" err="1" smtClean="0"/>
              <a:t>os</a:t>
            </a:r>
            <a:r>
              <a:rPr lang="en-US" sz="2000" dirty="0" smtClean="0"/>
              <a:t> </a:t>
            </a:r>
            <a:r>
              <a:rPr lang="en-US" sz="2000" dirty="0" err="1" smtClean="0"/>
              <a:t>eventos</a:t>
            </a:r>
            <a:r>
              <a:rPr lang="en-US" sz="2000" dirty="0" smtClean="0"/>
              <a:t> </a:t>
            </a:r>
            <a:r>
              <a:rPr lang="en-US" sz="2000" dirty="0" err="1" smtClean="0"/>
              <a:t>que</a:t>
            </a:r>
            <a:r>
              <a:rPr lang="en-US" sz="2000" dirty="0" smtClean="0"/>
              <a:t> </a:t>
            </a:r>
            <a:r>
              <a:rPr lang="en-US" sz="2000" dirty="0" err="1" smtClean="0"/>
              <a:t>ocorreram</a:t>
            </a:r>
            <a:r>
              <a:rPr lang="en-US" sz="2000" dirty="0" smtClean="0"/>
              <a:t>, </a:t>
            </a:r>
            <a:r>
              <a:rPr lang="en-US" sz="2000" dirty="0" err="1" smtClean="0"/>
              <a:t>falhas</a:t>
            </a:r>
            <a:r>
              <a:rPr lang="en-US" sz="2000" dirty="0" smtClean="0"/>
              <a:t> </a:t>
            </a:r>
            <a:r>
              <a:rPr lang="en-US" sz="2000" dirty="0" err="1" smtClean="0"/>
              <a:t>ou</a:t>
            </a:r>
            <a:r>
              <a:rPr lang="en-US" sz="2000" dirty="0" smtClean="0"/>
              <a:t> </a:t>
            </a:r>
            <a:r>
              <a:rPr lang="en-US" sz="2000" dirty="0" err="1" smtClean="0"/>
              <a:t>alterações</a:t>
            </a:r>
            <a:r>
              <a:rPr lang="en-US" sz="2000" dirty="0" smtClean="0"/>
              <a:t> de </a:t>
            </a:r>
            <a:r>
              <a:rPr lang="en-US" sz="2000" dirty="0" err="1" smtClean="0"/>
              <a:t>senha</a:t>
            </a:r>
            <a:r>
              <a:rPr lang="en-US" sz="2000" dirty="0" smtClean="0"/>
              <a:t> </a:t>
            </a:r>
          </a:p>
          <a:p>
            <a:pPr lvl="1">
              <a:spcBef>
                <a:spcPct val="0"/>
              </a:spcBef>
              <a:buClr>
                <a:schemeClr val="tx1"/>
              </a:buClr>
              <a:buFont typeface="Arial" charset="0"/>
              <a:buChar char="•"/>
            </a:pPr>
            <a:r>
              <a:rPr lang="en-US" sz="2000" b="1" dirty="0" smtClean="0">
                <a:solidFill>
                  <a:srgbClr val="A32638"/>
                </a:solidFill>
              </a:rPr>
              <a:t>Event Storage </a:t>
            </a:r>
            <a:r>
              <a:rPr lang="en-US" sz="2000" dirty="0" err="1" smtClean="0"/>
              <a:t>armazena</a:t>
            </a:r>
            <a:r>
              <a:rPr lang="en-US" sz="2000" dirty="0" smtClean="0"/>
              <a:t> </a:t>
            </a:r>
            <a:r>
              <a:rPr lang="en-US" sz="2000" dirty="0" err="1" smtClean="0"/>
              <a:t>até</a:t>
            </a:r>
            <a:r>
              <a:rPr lang="en-US" sz="2000" dirty="0" smtClean="0"/>
              <a:t> 18,000 </a:t>
            </a:r>
            <a:r>
              <a:rPr lang="en-US" sz="2000" dirty="0" err="1" smtClean="0"/>
              <a:t>eventos</a:t>
            </a:r>
            <a:endParaRPr lang="en-US" sz="2000" dirty="0" smtClean="0"/>
          </a:p>
          <a:p>
            <a:pPr lvl="1">
              <a:spcBef>
                <a:spcPct val="0"/>
              </a:spcBef>
              <a:buFont typeface="Arial" charset="0"/>
              <a:buChar char="•"/>
            </a:pPr>
            <a:endParaRPr lang="en-US" dirty="0" smtClean="0"/>
          </a:p>
        </p:txBody>
      </p:sp>
      <p:sp>
        <p:nvSpPr>
          <p:cNvPr id="5837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Relatórios</a:t>
            </a:r>
            <a:endParaRPr lang="en-US" dirty="0"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3_MessageLog.png"/>
          <p:cNvPicPr>
            <a:picLocks noChangeAspect="1"/>
          </p:cNvPicPr>
          <p:nvPr/>
        </p:nvPicPr>
        <p:blipFill>
          <a:blip r:embed="rId3" cstate="print"/>
          <a:stretch>
            <a:fillRect/>
          </a:stretch>
        </p:blipFill>
        <p:spPr>
          <a:xfrm>
            <a:off x="377" y="283"/>
            <a:ext cx="9143245" cy="6857434"/>
          </a:xfrm>
          <a:prstGeom prst="rect">
            <a:avLst/>
          </a:prstGeom>
        </p:spPr>
      </p:pic>
      <p:sp>
        <p:nvSpPr>
          <p:cNvPr id="59394" name="Text Placeholder 1"/>
          <p:cNvSpPr>
            <a:spLocks noGrp="1"/>
          </p:cNvSpPr>
          <p:nvPr>
            <p:ph type="body" sz="quarter" idx="10"/>
          </p:nvPr>
        </p:nvSpPr>
        <p:spPr bwMode="auto">
          <a:xfrm>
            <a:off x="914400" y="1600200"/>
            <a:ext cx="3962400" cy="41148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sz="2000" dirty="0" err="1" smtClean="0"/>
              <a:t>Registro</a:t>
            </a:r>
            <a:r>
              <a:rPr lang="en-US" sz="2000" dirty="0" smtClean="0"/>
              <a:t> de </a:t>
            </a:r>
            <a:r>
              <a:rPr lang="en-US" sz="2000" dirty="0" err="1" smtClean="0"/>
              <a:t>mensagens</a:t>
            </a:r>
            <a:r>
              <a:rPr lang="en-US" sz="2000" dirty="0" smtClean="0"/>
              <a:t> </a:t>
            </a:r>
            <a:r>
              <a:rPr lang="en-US" sz="2000" dirty="0" err="1" smtClean="0"/>
              <a:t>permite</a:t>
            </a:r>
            <a:r>
              <a:rPr lang="en-US" sz="2000" dirty="0" smtClean="0"/>
              <a:t> </a:t>
            </a:r>
            <a:r>
              <a:rPr lang="en-US" sz="2000" b="1" dirty="0" err="1" smtClean="0">
                <a:solidFill>
                  <a:srgbClr val="A32638"/>
                </a:solidFill>
              </a:rPr>
              <a:t>usuários</a:t>
            </a:r>
            <a:r>
              <a:rPr lang="en-US" sz="2000" b="1" dirty="0" smtClean="0">
                <a:solidFill>
                  <a:srgbClr val="A32638"/>
                </a:solidFill>
              </a:rPr>
              <a:t> </a:t>
            </a:r>
            <a:r>
              <a:rPr lang="en-US" sz="2000" b="1" dirty="0" err="1" smtClean="0">
                <a:solidFill>
                  <a:srgbClr val="A32638"/>
                </a:solidFill>
              </a:rPr>
              <a:t>inserirem</a:t>
            </a:r>
            <a:r>
              <a:rPr lang="en-US" sz="2000" b="1" dirty="0" smtClean="0">
                <a:solidFill>
                  <a:srgbClr val="A32638"/>
                </a:solidFill>
              </a:rPr>
              <a:t> </a:t>
            </a:r>
            <a:r>
              <a:rPr lang="en-US" sz="2000" b="1" dirty="0" err="1" smtClean="0">
                <a:solidFill>
                  <a:srgbClr val="A32638"/>
                </a:solidFill>
              </a:rPr>
              <a:t>mensagens</a:t>
            </a:r>
            <a:r>
              <a:rPr lang="en-US" sz="2000" b="1" dirty="0" smtClean="0">
                <a:solidFill>
                  <a:srgbClr val="A32638"/>
                </a:solidFill>
              </a:rPr>
              <a:t> de </a:t>
            </a:r>
            <a:r>
              <a:rPr lang="en-US" sz="2000" b="1" dirty="0" err="1" smtClean="0">
                <a:solidFill>
                  <a:srgbClr val="A32638"/>
                </a:solidFill>
              </a:rPr>
              <a:t>texto</a:t>
            </a:r>
            <a:r>
              <a:rPr lang="en-US" sz="2000" b="1" dirty="0" smtClean="0">
                <a:solidFill>
                  <a:srgbClr val="A32638"/>
                </a:solidFill>
              </a:rPr>
              <a:t> </a:t>
            </a:r>
            <a:r>
              <a:rPr lang="en-US" sz="2000" b="1" dirty="0" err="1" smtClean="0">
                <a:solidFill>
                  <a:srgbClr val="A32638"/>
                </a:solidFill>
              </a:rPr>
              <a:t>na</a:t>
            </a:r>
            <a:r>
              <a:rPr lang="en-US" sz="2000" b="1" dirty="0" smtClean="0">
                <a:solidFill>
                  <a:srgbClr val="A32638"/>
                </a:solidFill>
              </a:rPr>
              <a:t> </a:t>
            </a:r>
            <a:r>
              <a:rPr lang="en-US" sz="2000" b="1" dirty="0" err="1" smtClean="0">
                <a:solidFill>
                  <a:srgbClr val="A32638"/>
                </a:solidFill>
              </a:rPr>
              <a:t>memória</a:t>
            </a:r>
            <a:r>
              <a:rPr lang="en-US" sz="2000" b="1" dirty="0" smtClean="0">
                <a:solidFill>
                  <a:srgbClr val="A32638"/>
                </a:solidFill>
              </a:rPr>
              <a:t> do </a:t>
            </a:r>
            <a:r>
              <a:rPr lang="en-US" sz="2000" b="1" dirty="0" err="1" smtClean="0">
                <a:solidFill>
                  <a:srgbClr val="A32638"/>
                </a:solidFill>
              </a:rPr>
              <a:t>sistema</a:t>
            </a:r>
            <a:endParaRPr lang="en-US" sz="2000" b="1" dirty="0" smtClean="0">
              <a:solidFill>
                <a:srgbClr val="A32638"/>
              </a:solidFill>
            </a:endParaRPr>
          </a:p>
          <a:p>
            <a:pPr lvl="1">
              <a:spcBef>
                <a:spcPct val="0"/>
              </a:spcBef>
              <a:buClr>
                <a:schemeClr val="tx1"/>
              </a:buClr>
              <a:buFont typeface="Arial" charset="0"/>
              <a:buChar char="•"/>
            </a:pPr>
            <a:r>
              <a:rPr lang="en-US" sz="2000" dirty="0" err="1" smtClean="0"/>
              <a:t>Mensagens</a:t>
            </a:r>
            <a:r>
              <a:rPr lang="en-US" sz="2000" dirty="0" smtClean="0"/>
              <a:t> </a:t>
            </a:r>
            <a:r>
              <a:rPr lang="en-US" sz="2000" dirty="0" err="1" smtClean="0"/>
              <a:t>podem</a:t>
            </a:r>
            <a:r>
              <a:rPr lang="en-US" sz="2000" dirty="0" smtClean="0"/>
              <a:t> ser </a:t>
            </a:r>
            <a:r>
              <a:rPr lang="en-US" sz="2000" dirty="0" err="1" smtClean="0"/>
              <a:t>guardadas</a:t>
            </a:r>
            <a:r>
              <a:rPr lang="en-US" sz="2000" dirty="0" smtClean="0"/>
              <a:t> </a:t>
            </a:r>
            <a:r>
              <a:rPr lang="en-US" sz="2000" dirty="0" err="1" smtClean="0"/>
              <a:t>para</a:t>
            </a:r>
            <a:r>
              <a:rPr lang="en-US" sz="2000" dirty="0" smtClean="0"/>
              <a:t> </a:t>
            </a:r>
            <a:r>
              <a:rPr lang="en-US" sz="2000" dirty="0" err="1" smtClean="0"/>
              <a:t>uma</a:t>
            </a:r>
            <a:r>
              <a:rPr lang="en-US" sz="2000" dirty="0" smtClean="0"/>
              <a:t> </a:t>
            </a:r>
            <a:r>
              <a:rPr lang="en-US" sz="2000" b="1" dirty="0" err="1" smtClean="0">
                <a:solidFill>
                  <a:srgbClr val="A32638"/>
                </a:solidFill>
              </a:rPr>
              <a:t>visualização</a:t>
            </a:r>
            <a:r>
              <a:rPr lang="en-US" sz="2000" b="1" dirty="0" smtClean="0">
                <a:solidFill>
                  <a:srgbClr val="A32638"/>
                </a:solidFill>
              </a:rPr>
              <a:t> posterior</a:t>
            </a:r>
          </a:p>
          <a:p>
            <a:pPr lvl="1">
              <a:spcBef>
                <a:spcPct val="0"/>
              </a:spcBef>
              <a:buClr>
                <a:schemeClr val="tx1"/>
              </a:buClr>
              <a:buFont typeface="Arial" charset="0"/>
              <a:buChar char="•"/>
            </a:pPr>
            <a:r>
              <a:rPr lang="en-US" sz="2000" dirty="0" err="1" smtClean="0"/>
              <a:t>Mensagens</a:t>
            </a:r>
            <a:r>
              <a:rPr lang="en-US" sz="2000" dirty="0" smtClean="0"/>
              <a:t> </a:t>
            </a:r>
            <a:r>
              <a:rPr lang="en-US" sz="2000" dirty="0" err="1" smtClean="0"/>
              <a:t>podem</a:t>
            </a:r>
            <a:r>
              <a:rPr lang="en-US" sz="2000" dirty="0" smtClean="0"/>
              <a:t> ser </a:t>
            </a:r>
            <a:r>
              <a:rPr lang="en-US" sz="2000" dirty="0" err="1" smtClean="0"/>
              <a:t>usadas</a:t>
            </a:r>
            <a:r>
              <a:rPr lang="en-US" sz="2000" dirty="0" smtClean="0"/>
              <a:t> </a:t>
            </a:r>
            <a:r>
              <a:rPr lang="en-US" sz="2000" dirty="0" err="1" smtClean="0"/>
              <a:t>para</a:t>
            </a:r>
            <a:r>
              <a:rPr lang="en-US" sz="2000" dirty="0" smtClean="0"/>
              <a:t> </a:t>
            </a:r>
            <a:r>
              <a:rPr lang="en-US" sz="2000" b="1" dirty="0" err="1" smtClean="0">
                <a:solidFill>
                  <a:srgbClr val="A32638"/>
                </a:solidFill>
              </a:rPr>
              <a:t>rastrear</a:t>
            </a:r>
            <a:r>
              <a:rPr lang="en-US" sz="2000" b="1" dirty="0" smtClean="0">
                <a:solidFill>
                  <a:srgbClr val="A32638"/>
                </a:solidFill>
              </a:rPr>
              <a:t> </a:t>
            </a:r>
            <a:r>
              <a:rPr lang="en-US" sz="2000" b="1" dirty="0" err="1" smtClean="0">
                <a:solidFill>
                  <a:srgbClr val="A32638"/>
                </a:solidFill>
              </a:rPr>
              <a:t>históricos</a:t>
            </a:r>
            <a:r>
              <a:rPr lang="en-US" sz="2000" b="1" dirty="0" smtClean="0">
                <a:solidFill>
                  <a:srgbClr val="A32638"/>
                </a:solidFill>
              </a:rPr>
              <a:t> de </a:t>
            </a:r>
            <a:r>
              <a:rPr lang="en-US" sz="2000" b="1" dirty="0" err="1" smtClean="0">
                <a:solidFill>
                  <a:srgbClr val="A32638"/>
                </a:solidFill>
              </a:rPr>
              <a:t>serviço</a:t>
            </a:r>
            <a:r>
              <a:rPr lang="en-US" sz="2000" b="1" dirty="0" smtClean="0">
                <a:solidFill>
                  <a:srgbClr val="A32638"/>
                </a:solidFill>
              </a:rPr>
              <a:t>, </a:t>
            </a:r>
            <a:r>
              <a:rPr lang="en-US" sz="2000" b="1" dirty="0" err="1" smtClean="0">
                <a:solidFill>
                  <a:srgbClr val="A32638"/>
                </a:solidFill>
              </a:rPr>
              <a:t>alterações</a:t>
            </a:r>
            <a:r>
              <a:rPr lang="en-US" sz="2000" b="1" dirty="0" smtClean="0">
                <a:solidFill>
                  <a:srgbClr val="A32638"/>
                </a:solidFill>
              </a:rPr>
              <a:t> de </a:t>
            </a:r>
            <a:r>
              <a:rPr lang="en-US" sz="2000" b="1" dirty="0" err="1" smtClean="0">
                <a:solidFill>
                  <a:srgbClr val="A32638"/>
                </a:solidFill>
              </a:rPr>
              <a:t>configuração</a:t>
            </a:r>
            <a:r>
              <a:rPr lang="en-US" sz="2000" dirty="0" smtClean="0"/>
              <a:t>, etc.</a:t>
            </a:r>
          </a:p>
          <a:p>
            <a:pPr lvl="1">
              <a:spcBef>
                <a:spcPct val="0"/>
              </a:spcBef>
              <a:buClr>
                <a:schemeClr val="tx1"/>
              </a:buClr>
              <a:buFont typeface="Arial" charset="0"/>
              <a:buChar char="•"/>
            </a:pPr>
            <a:r>
              <a:rPr lang="en-US" sz="2000" dirty="0" smtClean="0"/>
              <a:t>Um </a:t>
            </a:r>
            <a:r>
              <a:rPr lang="en-US" sz="2000" dirty="0" err="1" smtClean="0"/>
              <a:t>máximo</a:t>
            </a:r>
            <a:r>
              <a:rPr lang="en-US" sz="2000" dirty="0" smtClean="0"/>
              <a:t> de </a:t>
            </a:r>
            <a:r>
              <a:rPr lang="en-US" sz="2000" b="1" dirty="0" smtClean="0">
                <a:solidFill>
                  <a:srgbClr val="A32638"/>
                </a:solidFill>
              </a:rPr>
              <a:t>300 </a:t>
            </a:r>
            <a:r>
              <a:rPr lang="en-US" sz="2000" b="1" dirty="0" err="1" smtClean="0">
                <a:solidFill>
                  <a:srgbClr val="A32638"/>
                </a:solidFill>
              </a:rPr>
              <a:t>mensagens</a:t>
            </a:r>
            <a:r>
              <a:rPr lang="en-US" sz="2000" dirty="0" smtClean="0"/>
              <a:t> </a:t>
            </a:r>
            <a:r>
              <a:rPr lang="en-US" sz="2000" dirty="0" err="1" smtClean="0"/>
              <a:t>podem</a:t>
            </a:r>
            <a:r>
              <a:rPr lang="en-US" sz="2000" dirty="0" smtClean="0"/>
              <a:t> ser </a:t>
            </a:r>
            <a:r>
              <a:rPr lang="en-US" sz="2000" dirty="0" err="1" smtClean="0"/>
              <a:t>armazenadas</a:t>
            </a:r>
            <a:endParaRPr lang="en-US" sz="2000" dirty="0" smtClean="0"/>
          </a:p>
          <a:p>
            <a:pPr lvl="1">
              <a:spcBef>
                <a:spcPct val="0"/>
              </a:spcBef>
              <a:buFont typeface="Arial" charset="0"/>
              <a:buChar char="•"/>
            </a:pPr>
            <a:endParaRPr lang="en-US" dirty="0" smtClean="0"/>
          </a:p>
        </p:txBody>
      </p:sp>
      <p:sp>
        <p:nvSpPr>
          <p:cNvPr id="5939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Relatórios</a:t>
            </a:r>
            <a:endParaRPr lang="en-US" dirty="0"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Placeholder 1"/>
          <p:cNvSpPr>
            <a:spLocks noGrp="1"/>
          </p:cNvSpPr>
          <p:nvPr>
            <p:ph type="body" sz="quarter" idx="10"/>
          </p:nvPr>
        </p:nvSpPr>
        <p:spPr bwMode="auto">
          <a:xfrm>
            <a:off x="914400" y="1600200"/>
            <a:ext cx="4419600" cy="4114800"/>
          </a:xfrm>
          <a:noFill/>
          <a:ln>
            <a:miter lim="800000"/>
            <a:headEnd/>
            <a:tailEnd/>
          </a:ln>
        </p:spPr>
        <p:txBody>
          <a:bodyPr vert="horz" wrap="square" lIns="0" tIns="0" rIns="0" bIns="0" numCol="1" anchor="t" anchorCtr="0" compatLnSpc="1">
            <a:prstTxWarp prst="textNoShape">
              <a:avLst/>
            </a:prstTxWarp>
          </a:bodyPr>
          <a:lstStyle/>
          <a:p>
            <a:pPr lvl="1">
              <a:spcBef>
                <a:spcPct val="0"/>
              </a:spcBef>
              <a:buClr>
                <a:schemeClr val="tx1"/>
              </a:buClr>
              <a:buFont typeface="Arial" charset="0"/>
              <a:buChar char="•"/>
            </a:pPr>
            <a:r>
              <a:rPr lang="en-US" b="1" dirty="0" err="1" smtClean="0">
                <a:solidFill>
                  <a:srgbClr val="A32638"/>
                </a:solidFill>
              </a:rPr>
              <a:t>Sem</a:t>
            </a:r>
            <a:r>
              <a:rPr lang="en-US" b="1" dirty="0" smtClean="0">
                <a:solidFill>
                  <a:srgbClr val="A32638"/>
                </a:solidFill>
              </a:rPr>
              <a:t> </a:t>
            </a:r>
            <a:r>
              <a:rPr lang="en-US" b="1" dirty="0" err="1" smtClean="0">
                <a:solidFill>
                  <a:srgbClr val="A32638"/>
                </a:solidFill>
              </a:rPr>
              <a:t>custos</a:t>
            </a:r>
            <a:r>
              <a:rPr lang="en-US" b="1" dirty="0" smtClean="0">
                <a:solidFill>
                  <a:srgbClr val="A32638"/>
                </a:solidFill>
              </a:rPr>
              <a:t> </a:t>
            </a:r>
            <a:r>
              <a:rPr lang="en-US" b="1" dirty="0" err="1" smtClean="0">
                <a:solidFill>
                  <a:srgbClr val="A32638"/>
                </a:solidFill>
              </a:rPr>
              <a:t>escondidos</a:t>
            </a:r>
            <a:r>
              <a:rPr lang="en-US" b="1" dirty="0" smtClean="0">
                <a:solidFill>
                  <a:srgbClr val="A32638"/>
                </a:solidFill>
              </a:rPr>
              <a:t> </a:t>
            </a:r>
            <a:r>
              <a:rPr lang="en-US" dirty="0" smtClean="0"/>
              <a:t>com </a:t>
            </a:r>
            <a:r>
              <a:rPr lang="en-US" dirty="0" err="1" smtClean="0"/>
              <a:t>acessórios</a:t>
            </a:r>
            <a:r>
              <a:rPr lang="en-US" dirty="0" smtClean="0"/>
              <a:t> </a:t>
            </a:r>
            <a:r>
              <a:rPr lang="en-US" dirty="0" err="1" smtClean="0"/>
              <a:t>adicionais</a:t>
            </a:r>
            <a:endParaRPr lang="en-US" dirty="0" smtClean="0"/>
          </a:p>
          <a:p>
            <a:pPr lvl="1">
              <a:spcBef>
                <a:spcPct val="0"/>
              </a:spcBef>
              <a:buClr>
                <a:schemeClr val="tx1"/>
              </a:buClr>
              <a:buFont typeface="Arial" charset="0"/>
              <a:buChar char="•"/>
            </a:pPr>
            <a:r>
              <a:rPr lang="en-US" b="1" dirty="0" err="1" smtClean="0">
                <a:solidFill>
                  <a:srgbClr val="A32638"/>
                </a:solidFill>
              </a:rPr>
              <a:t>Sem</a:t>
            </a:r>
            <a:r>
              <a:rPr lang="en-US" b="1" dirty="0" smtClean="0">
                <a:solidFill>
                  <a:srgbClr val="A32638"/>
                </a:solidFill>
              </a:rPr>
              <a:t> </a:t>
            </a:r>
            <a:r>
              <a:rPr lang="en-US" b="1" dirty="0" err="1" smtClean="0">
                <a:solidFill>
                  <a:srgbClr val="A32638"/>
                </a:solidFill>
              </a:rPr>
              <a:t>custos</a:t>
            </a:r>
            <a:r>
              <a:rPr lang="en-US" b="1" dirty="0" smtClean="0">
                <a:solidFill>
                  <a:srgbClr val="A32638"/>
                </a:solidFill>
              </a:rPr>
              <a:t> extras </a:t>
            </a:r>
            <a:r>
              <a:rPr lang="en-US" dirty="0" err="1" smtClean="0"/>
              <a:t>para</a:t>
            </a:r>
            <a:r>
              <a:rPr lang="en-US" dirty="0" smtClean="0"/>
              <a:t> displays, </a:t>
            </a:r>
            <a:r>
              <a:rPr lang="en-US" dirty="0" err="1" smtClean="0"/>
              <a:t>relés</a:t>
            </a:r>
            <a:r>
              <a:rPr lang="en-US" dirty="0" smtClean="0"/>
              <a:t>, </a:t>
            </a:r>
            <a:r>
              <a:rPr lang="en-US" dirty="0" err="1" smtClean="0"/>
              <a:t>programador</a:t>
            </a:r>
            <a:r>
              <a:rPr lang="en-US" dirty="0" smtClean="0"/>
              <a:t>, etc.</a:t>
            </a:r>
          </a:p>
          <a:p>
            <a:pPr lvl="1">
              <a:spcBef>
                <a:spcPct val="0"/>
              </a:spcBef>
              <a:buClr>
                <a:schemeClr val="tx1"/>
              </a:buClr>
              <a:buFont typeface="Arial" charset="0"/>
              <a:buChar char="•"/>
            </a:pPr>
            <a:r>
              <a:rPr lang="en-US" dirty="0" err="1" smtClean="0"/>
              <a:t>Flexibilidade</a:t>
            </a:r>
            <a:r>
              <a:rPr lang="en-US" dirty="0" smtClean="0"/>
              <a:t> do </a:t>
            </a:r>
            <a:r>
              <a:rPr lang="en-US" dirty="0" err="1" smtClean="0"/>
              <a:t>dispositivo</a:t>
            </a:r>
            <a:r>
              <a:rPr lang="en-US" dirty="0" smtClean="0"/>
              <a:t> </a:t>
            </a:r>
            <a:r>
              <a:rPr lang="en-US" b="1" dirty="0" err="1" smtClean="0">
                <a:solidFill>
                  <a:srgbClr val="A32638"/>
                </a:solidFill>
              </a:rPr>
              <a:t>reduz</a:t>
            </a:r>
            <a:r>
              <a:rPr lang="en-US" b="1" dirty="0" smtClean="0">
                <a:solidFill>
                  <a:srgbClr val="A32638"/>
                </a:solidFill>
              </a:rPr>
              <a:t> SKUs</a:t>
            </a:r>
          </a:p>
          <a:p>
            <a:pPr lvl="1">
              <a:spcBef>
                <a:spcPct val="0"/>
              </a:spcBef>
              <a:buClr>
                <a:schemeClr val="tx1"/>
              </a:buClr>
              <a:buFont typeface="Arial" charset="0"/>
              <a:buChar char="•"/>
            </a:pPr>
            <a:r>
              <a:rPr lang="en-US" dirty="0" err="1" smtClean="0"/>
              <a:t>Acomoda</a:t>
            </a:r>
            <a:r>
              <a:rPr lang="en-US" dirty="0" smtClean="0"/>
              <a:t> </a:t>
            </a:r>
            <a:r>
              <a:rPr lang="en-US" dirty="0" err="1" smtClean="0"/>
              <a:t>tubos</a:t>
            </a:r>
            <a:r>
              <a:rPr lang="en-US" dirty="0" smtClean="0"/>
              <a:t> </a:t>
            </a:r>
            <a:r>
              <a:rPr lang="en-US" dirty="0" err="1" smtClean="0"/>
              <a:t>por</a:t>
            </a:r>
            <a:r>
              <a:rPr lang="en-US" dirty="0" smtClean="0"/>
              <a:t> </a:t>
            </a:r>
            <a:r>
              <a:rPr lang="en-US" b="1" dirty="0" err="1" smtClean="0">
                <a:solidFill>
                  <a:srgbClr val="A32638"/>
                </a:solidFill>
              </a:rPr>
              <a:t>cima</a:t>
            </a:r>
            <a:r>
              <a:rPr lang="en-US" b="1" dirty="0" smtClean="0">
                <a:solidFill>
                  <a:srgbClr val="A32638"/>
                </a:solidFill>
              </a:rPr>
              <a:t> </a:t>
            </a:r>
            <a:r>
              <a:rPr lang="en-US" b="1" dirty="0" err="1" smtClean="0">
                <a:solidFill>
                  <a:srgbClr val="A32638"/>
                </a:solidFill>
              </a:rPr>
              <a:t>ou</a:t>
            </a:r>
            <a:r>
              <a:rPr lang="en-US" b="1" dirty="0" smtClean="0">
                <a:solidFill>
                  <a:srgbClr val="A32638"/>
                </a:solidFill>
              </a:rPr>
              <a:t> </a:t>
            </a:r>
            <a:r>
              <a:rPr lang="en-US" b="1" dirty="0" err="1" smtClean="0">
                <a:solidFill>
                  <a:srgbClr val="A32638"/>
                </a:solidFill>
              </a:rPr>
              <a:t>por</a:t>
            </a:r>
            <a:r>
              <a:rPr lang="en-US" b="1" dirty="0" smtClean="0">
                <a:solidFill>
                  <a:srgbClr val="A32638"/>
                </a:solidFill>
              </a:rPr>
              <a:t> </a:t>
            </a:r>
            <a:r>
              <a:rPr lang="en-US" b="1" dirty="0" err="1" smtClean="0">
                <a:solidFill>
                  <a:srgbClr val="A32638"/>
                </a:solidFill>
              </a:rPr>
              <a:t>baixo</a:t>
            </a:r>
            <a:r>
              <a:rPr lang="en-US" dirty="0" smtClean="0"/>
              <a:t> – </a:t>
            </a:r>
            <a:r>
              <a:rPr lang="en-US" dirty="0" err="1" smtClean="0"/>
              <a:t>sem</a:t>
            </a:r>
            <a:r>
              <a:rPr lang="en-US" dirty="0" smtClean="0"/>
              <a:t> </a:t>
            </a:r>
            <a:r>
              <a:rPr lang="en-US" dirty="0" err="1" smtClean="0"/>
              <a:t>instalações</a:t>
            </a:r>
            <a:r>
              <a:rPr lang="en-US" dirty="0" smtClean="0"/>
              <a:t> “</a:t>
            </a:r>
            <a:r>
              <a:rPr lang="en-US" dirty="0" err="1" smtClean="0"/>
              <a:t>invertidas</a:t>
            </a:r>
            <a:r>
              <a:rPr lang="en-US" dirty="0" smtClean="0"/>
              <a:t>”</a:t>
            </a:r>
          </a:p>
          <a:p>
            <a:pPr lvl="1">
              <a:spcBef>
                <a:spcPct val="0"/>
              </a:spcBef>
              <a:buClr>
                <a:schemeClr val="tx1"/>
              </a:buClr>
              <a:buFont typeface="Arial" charset="0"/>
              <a:buChar char="•"/>
            </a:pPr>
            <a:r>
              <a:rPr lang="en-US" b="1" dirty="0" smtClean="0">
                <a:solidFill>
                  <a:srgbClr val="A32638"/>
                </a:solidFill>
              </a:rPr>
              <a:t>Um </a:t>
            </a:r>
            <a:r>
              <a:rPr lang="en-US" b="1" dirty="0" err="1" smtClean="0">
                <a:solidFill>
                  <a:srgbClr val="A32638"/>
                </a:solidFill>
              </a:rPr>
              <a:t>dispositivo</a:t>
            </a:r>
            <a:r>
              <a:rPr lang="en-US" b="1" dirty="0" smtClean="0">
                <a:solidFill>
                  <a:srgbClr val="A32638"/>
                </a:solidFill>
              </a:rPr>
              <a:t> </a:t>
            </a:r>
            <a:r>
              <a:rPr lang="en-US" dirty="0" err="1" smtClean="0"/>
              <a:t>será</a:t>
            </a:r>
            <a:r>
              <a:rPr lang="en-US" dirty="0" smtClean="0"/>
              <a:t> </a:t>
            </a:r>
            <a:r>
              <a:rPr lang="en-US" dirty="0" err="1" smtClean="0"/>
              <a:t>utilizado</a:t>
            </a:r>
            <a:r>
              <a:rPr lang="en-US" dirty="0" smtClean="0"/>
              <a:t> </a:t>
            </a:r>
            <a:r>
              <a:rPr lang="en-US" dirty="0" err="1" smtClean="0"/>
              <a:t>tanto</a:t>
            </a:r>
            <a:r>
              <a:rPr lang="en-US" dirty="0" smtClean="0"/>
              <a:t> no </a:t>
            </a:r>
            <a:r>
              <a:rPr lang="en-US" dirty="0" err="1" smtClean="0"/>
              <a:t>modo</a:t>
            </a:r>
            <a:r>
              <a:rPr lang="en-US" dirty="0" smtClean="0"/>
              <a:t> </a:t>
            </a:r>
            <a:r>
              <a:rPr lang="en-US" dirty="0" err="1" smtClean="0"/>
              <a:t>convencional</a:t>
            </a:r>
            <a:r>
              <a:rPr lang="en-US" dirty="0" smtClean="0"/>
              <a:t> </a:t>
            </a:r>
            <a:r>
              <a:rPr lang="en-US" dirty="0" err="1" smtClean="0"/>
              <a:t>quanto</a:t>
            </a:r>
            <a:r>
              <a:rPr lang="en-US" dirty="0" smtClean="0"/>
              <a:t> no </a:t>
            </a:r>
            <a:r>
              <a:rPr lang="en-US" dirty="0" err="1" smtClean="0"/>
              <a:t>modo</a:t>
            </a:r>
            <a:r>
              <a:rPr lang="en-US" dirty="0" smtClean="0"/>
              <a:t> </a:t>
            </a:r>
            <a:r>
              <a:rPr lang="en-US" dirty="0" err="1" smtClean="0"/>
              <a:t>inteligente</a:t>
            </a:r>
            <a:r>
              <a:rPr lang="en-US" dirty="0" smtClean="0"/>
              <a:t> </a:t>
            </a:r>
          </a:p>
          <a:p>
            <a:pPr lvl="1">
              <a:spcBef>
                <a:spcPct val="0"/>
              </a:spcBef>
              <a:buClr>
                <a:schemeClr val="tx1"/>
              </a:buClr>
              <a:buFont typeface="Arial" charset="0"/>
              <a:buChar char="•"/>
            </a:pPr>
            <a:r>
              <a:rPr lang="en-US" b="1" dirty="0" err="1" smtClean="0">
                <a:solidFill>
                  <a:srgbClr val="A32638"/>
                </a:solidFill>
              </a:rPr>
              <a:t>Alterações</a:t>
            </a:r>
            <a:r>
              <a:rPr lang="en-US" b="1" dirty="0" smtClean="0">
                <a:solidFill>
                  <a:srgbClr val="A32638"/>
                </a:solidFill>
              </a:rPr>
              <a:t> de </a:t>
            </a:r>
            <a:r>
              <a:rPr lang="en-US" b="1" dirty="0" err="1" smtClean="0">
                <a:solidFill>
                  <a:srgbClr val="A32638"/>
                </a:solidFill>
              </a:rPr>
              <a:t>idioma</a:t>
            </a:r>
            <a:r>
              <a:rPr lang="en-US" b="1" dirty="0" smtClean="0">
                <a:solidFill>
                  <a:srgbClr val="A32638"/>
                </a:solidFill>
              </a:rPr>
              <a:t> </a:t>
            </a:r>
            <a:r>
              <a:rPr lang="en-US" dirty="0" err="1" smtClean="0"/>
              <a:t>podem</a:t>
            </a:r>
            <a:r>
              <a:rPr lang="en-US" dirty="0" smtClean="0"/>
              <a:t> ser </a:t>
            </a:r>
            <a:r>
              <a:rPr lang="en-US" dirty="0" err="1" smtClean="0"/>
              <a:t>feitas</a:t>
            </a:r>
            <a:r>
              <a:rPr lang="en-US" dirty="0" smtClean="0"/>
              <a:t> </a:t>
            </a:r>
            <a:r>
              <a:rPr lang="en-US" dirty="0" err="1" smtClean="0"/>
              <a:t>trocando</a:t>
            </a:r>
            <a:r>
              <a:rPr lang="en-US" dirty="0" smtClean="0"/>
              <a:t> o </a:t>
            </a:r>
            <a:r>
              <a:rPr lang="en-US" dirty="0" err="1" smtClean="0"/>
              <a:t>cartão</a:t>
            </a:r>
            <a:r>
              <a:rPr lang="en-US" dirty="0" smtClean="0"/>
              <a:t> frontal no </a:t>
            </a:r>
            <a:r>
              <a:rPr lang="en-US" dirty="0" err="1" smtClean="0"/>
              <a:t>dispositivo</a:t>
            </a:r>
            <a:r>
              <a:rPr lang="en-US" dirty="0" smtClean="0"/>
              <a:t> e </a:t>
            </a:r>
            <a:r>
              <a:rPr lang="en-US" dirty="0" err="1" smtClean="0"/>
              <a:t>idioma</a:t>
            </a:r>
            <a:r>
              <a:rPr lang="en-US" dirty="0" smtClean="0"/>
              <a:t> </a:t>
            </a:r>
            <a:r>
              <a:rPr lang="en-US" dirty="0" err="1" smtClean="0"/>
              <a:t>apropriado</a:t>
            </a:r>
            <a:r>
              <a:rPr lang="en-US" dirty="0" smtClean="0"/>
              <a:t> no </a:t>
            </a:r>
            <a:r>
              <a:rPr lang="en-US" dirty="0" err="1" smtClean="0"/>
              <a:t>PipeIQ</a:t>
            </a:r>
            <a:endParaRPr lang="en-US" dirty="0" smtClean="0"/>
          </a:p>
        </p:txBody>
      </p:sp>
      <p:sp>
        <p:nvSpPr>
          <p:cNvPr id="6041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Ótimo</a:t>
            </a:r>
            <a:r>
              <a:rPr lang="en-US" dirty="0" smtClean="0"/>
              <a:t> </a:t>
            </a:r>
            <a:r>
              <a:rPr lang="en-US" dirty="0" err="1" smtClean="0"/>
              <a:t>Custo</a:t>
            </a:r>
            <a:r>
              <a:rPr lang="en-US" dirty="0" smtClean="0"/>
              <a:t> </a:t>
            </a:r>
            <a:r>
              <a:rPr lang="en-US" dirty="0" err="1" smtClean="0"/>
              <a:t>Benefício</a:t>
            </a:r>
            <a:endParaRPr lang="en-US" dirty="0" smtClean="0"/>
          </a:p>
        </p:txBody>
      </p:sp>
      <p:pic>
        <p:nvPicPr>
          <p:cNvPr id="4" name="Picture 5" descr="05_moneyLoss.jpg"/>
          <p:cNvPicPr>
            <a:picLocks noChangeAspect="1"/>
          </p:cNvPicPr>
          <p:nvPr/>
        </p:nvPicPr>
        <p:blipFill>
          <a:blip r:embed="rId3" cstate="print"/>
          <a:srcRect r="22000"/>
          <a:stretch>
            <a:fillRect/>
          </a:stretch>
        </p:blipFill>
        <p:spPr bwMode="auto">
          <a:xfrm>
            <a:off x="5334000" y="1555750"/>
            <a:ext cx="3810000" cy="431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FAAST </a:t>
            </a:r>
            <a:r>
              <a:rPr lang="en-US" dirty="0" err="1" smtClean="0"/>
              <a:t>Inteligente</a:t>
            </a:r>
            <a:endParaRPr lang="en-US" dirty="0"/>
          </a:p>
        </p:txBody>
      </p:sp>
      <p:sp>
        <p:nvSpPr>
          <p:cNvPr id="6" name="Text Placeholder 5"/>
          <p:cNvSpPr>
            <a:spLocks noGrp="1"/>
          </p:cNvSpPr>
          <p:nvPr>
            <p:ph type="body" sz="quarter" idx="4294967295"/>
          </p:nvPr>
        </p:nvSpPr>
        <p:spPr>
          <a:xfrm>
            <a:off x="0" y="5257800"/>
            <a:ext cx="9144000" cy="457200"/>
          </a:xfrm>
          <a:prstGeom prst="rect">
            <a:avLst/>
          </a:prstGeom>
        </p:spPr>
        <p:txBody>
          <a:bodyPr/>
          <a:lstStyle/>
          <a:p>
            <a:pPr lvl="0" algn="ctr">
              <a:buNone/>
            </a:pPr>
            <a:r>
              <a:rPr lang="en-US" b="1" dirty="0" err="1" smtClean="0">
                <a:solidFill>
                  <a:srgbClr val="A32638"/>
                </a:solidFill>
                <a:latin typeface="Arial" pitchFamily="34" charset="0"/>
                <a:cs typeface="Arial" pitchFamily="34" charset="0"/>
              </a:rPr>
              <a:t>Nenhuma</a:t>
            </a:r>
            <a:r>
              <a:rPr lang="en-US" b="1" dirty="0" smtClean="0">
                <a:solidFill>
                  <a:srgbClr val="A32638"/>
                </a:solidFill>
                <a:latin typeface="Arial" pitchFamily="34" charset="0"/>
                <a:cs typeface="Arial" pitchFamily="34" charset="0"/>
              </a:rPr>
              <a:t> parte extra </a:t>
            </a:r>
            <a:r>
              <a:rPr lang="en-US" b="1" dirty="0" err="1" smtClean="0">
                <a:solidFill>
                  <a:srgbClr val="A32638"/>
                </a:solidFill>
                <a:latin typeface="Arial" pitchFamily="34" charset="0"/>
                <a:cs typeface="Arial" pitchFamily="34" charset="0"/>
              </a:rPr>
              <a:t>necessária</a:t>
            </a:r>
            <a:endParaRPr lang="en-US" b="1" dirty="0" smtClean="0">
              <a:solidFill>
                <a:srgbClr val="A32638"/>
              </a:solidFill>
              <a:latin typeface="Arial" pitchFamily="34" charset="0"/>
              <a:cs typeface="Arial" pitchFamily="34" charset="0"/>
            </a:endParaRPr>
          </a:p>
          <a:p>
            <a:pPr algn="ctr"/>
            <a:endParaRPr lang="en-US" dirty="0">
              <a:solidFill>
                <a:srgbClr val="FF0000"/>
              </a:solidFill>
            </a:endParaRPr>
          </a:p>
        </p:txBody>
      </p:sp>
      <p:pic>
        <p:nvPicPr>
          <p:cNvPr id="10" name="Picture 9" descr="FAAST_Panel_large.jpg"/>
          <p:cNvPicPr>
            <a:picLocks noChangeAspect="1"/>
          </p:cNvPicPr>
          <p:nvPr/>
        </p:nvPicPr>
        <p:blipFill>
          <a:blip r:embed="rId3" cstate="print"/>
          <a:stretch>
            <a:fillRect/>
          </a:stretch>
        </p:blipFill>
        <p:spPr>
          <a:xfrm>
            <a:off x="920750" y="1600397"/>
            <a:ext cx="7302500" cy="2679422"/>
          </a:xfrm>
          <a:prstGeom prst="rect">
            <a:avLst/>
          </a:prstGeom>
        </p:spPr>
      </p:pic>
      <p:sp>
        <p:nvSpPr>
          <p:cNvPr id="11" name="Text Placeholder 17"/>
          <p:cNvSpPr txBox="1">
            <a:spLocks/>
          </p:cNvSpPr>
          <p:nvPr/>
        </p:nvSpPr>
        <p:spPr>
          <a:xfrm>
            <a:off x="925550" y="4343400"/>
            <a:ext cx="2475571" cy="6858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4400" b="0" i="0" u="none" strike="noStrike" kern="1200" cap="none" spc="0" normalizeH="0" baseline="0" noProof="0" smtClean="0">
                <a:ln>
                  <a:noFill/>
                </a:ln>
                <a:solidFill>
                  <a:schemeClr val="tx1"/>
                </a:solidFill>
                <a:effectLst/>
                <a:uLnTx/>
                <a:uFillTx/>
                <a:latin typeface="Helvetica" pitchFamily="34" charset="0"/>
                <a:ea typeface="+mn-ea"/>
                <a:cs typeface="+mn-cs"/>
              </a:rPr>
              <a:t>FAAST</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2000" b="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2" name="Text Placeholder 17"/>
          <p:cNvSpPr txBox="1">
            <a:spLocks/>
          </p:cNvSpPr>
          <p:nvPr/>
        </p:nvSpPr>
        <p:spPr>
          <a:xfrm>
            <a:off x="5742878" y="4343400"/>
            <a:ext cx="2464420" cy="6858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4400" i="0" u="none" strike="noStrike" kern="1200" cap="none" spc="0" normalizeH="0" baseline="0" noProof="0" dirty="0" smtClean="0">
                <a:ln>
                  <a:noFill/>
                </a:ln>
                <a:solidFill>
                  <a:schemeClr val="tx1"/>
                </a:solidFill>
                <a:effectLst/>
                <a:uLnTx/>
                <a:uFillTx/>
                <a:latin typeface="Helvetica" pitchFamily="34" charset="0"/>
                <a:ea typeface="+mn-ea"/>
                <a:cs typeface="+mn-cs"/>
              </a:rPr>
              <a:t>PAINEIS</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2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FAASTsetup.jpg"/>
          <p:cNvPicPr>
            <a:picLocks noChangeAspect="1"/>
          </p:cNvPicPr>
          <p:nvPr/>
        </p:nvPicPr>
        <p:blipFill>
          <a:blip r:embed="rId3" cstate="print"/>
          <a:stretch>
            <a:fillRect/>
          </a:stretch>
        </p:blipFill>
        <p:spPr>
          <a:xfrm>
            <a:off x="2317750" y="1609104"/>
            <a:ext cx="4508500" cy="3639789"/>
          </a:xfrm>
          <a:prstGeom prst="rect">
            <a:avLst/>
          </a:prstGeom>
        </p:spPr>
      </p:pic>
      <p:sp>
        <p:nvSpPr>
          <p:cNvPr id="4" name="Title 3"/>
          <p:cNvSpPr>
            <a:spLocks noGrp="1"/>
          </p:cNvSpPr>
          <p:nvPr>
            <p:ph type="title"/>
          </p:nvPr>
        </p:nvSpPr>
        <p:spPr/>
        <p:txBody>
          <a:bodyPr/>
          <a:lstStyle/>
          <a:p>
            <a:r>
              <a:rPr lang="en-US" dirty="0" smtClean="0"/>
              <a:t>		 FAAST </a:t>
            </a:r>
            <a:r>
              <a:rPr lang="en-US" dirty="0" err="1" smtClean="0"/>
              <a:t>Inteligente</a:t>
            </a:r>
            <a:endParaRPr lang="en-US" dirty="0"/>
          </a:p>
        </p:txBody>
      </p:sp>
      <p:sp>
        <p:nvSpPr>
          <p:cNvPr id="18" name="Text Placeholder 17"/>
          <p:cNvSpPr>
            <a:spLocks noGrp="1"/>
          </p:cNvSpPr>
          <p:nvPr>
            <p:ph type="body" sz="quarter" idx="4294967295"/>
          </p:nvPr>
        </p:nvSpPr>
        <p:spPr>
          <a:xfrm>
            <a:off x="2819400" y="2743200"/>
            <a:ext cx="3505200" cy="1676400"/>
          </a:xfrm>
          <a:prstGeom prst="rect">
            <a:avLst/>
          </a:prstGeom>
        </p:spPr>
        <p:txBody>
          <a:bodyPr/>
          <a:lstStyle/>
          <a:p>
            <a:pPr marL="0" algn="ctr">
              <a:spcBef>
                <a:spcPts val="0"/>
              </a:spcBef>
              <a:buNone/>
            </a:pPr>
            <a:r>
              <a:rPr lang="en-US" sz="2400" b="1" dirty="0" err="1" smtClean="0">
                <a:solidFill>
                  <a:srgbClr val="A32638"/>
                </a:solidFill>
                <a:latin typeface="Arial" pitchFamily="34" charset="0"/>
                <a:cs typeface="Arial" pitchFamily="34" charset="0"/>
              </a:rPr>
              <a:t>Fica</a:t>
            </a:r>
            <a:r>
              <a:rPr lang="en-US" sz="2400" b="1" dirty="0" smtClean="0">
                <a:solidFill>
                  <a:srgbClr val="A32638"/>
                </a:solidFill>
                <a:latin typeface="Arial" pitchFamily="34" charset="0"/>
                <a:cs typeface="Arial" pitchFamily="34" charset="0"/>
              </a:rPr>
              <a:t> no </a:t>
            </a:r>
            <a:r>
              <a:rPr lang="en-US" sz="2400" b="1" dirty="0" err="1" smtClean="0">
                <a:solidFill>
                  <a:srgbClr val="A32638"/>
                </a:solidFill>
                <a:latin typeface="Arial" pitchFamily="34" charset="0"/>
                <a:cs typeface="Arial" pitchFamily="34" charset="0"/>
              </a:rPr>
              <a:t>laço</a:t>
            </a:r>
            <a:endParaRPr lang="en-US" sz="2400" b="1" dirty="0" smtClean="0">
              <a:solidFill>
                <a:srgbClr val="A32638"/>
              </a:solidFill>
              <a:latin typeface="Arial" pitchFamily="34" charset="0"/>
              <a:cs typeface="Arial" pitchFamily="34" charset="0"/>
            </a:endParaRPr>
          </a:p>
          <a:p>
            <a:pPr marL="0" algn="ctr">
              <a:spcBef>
                <a:spcPts val="0"/>
              </a:spcBef>
              <a:buNone/>
            </a:pPr>
            <a:r>
              <a:rPr lang="pt-BR" sz="2400" b="1" dirty="0" smtClean="0">
                <a:solidFill>
                  <a:srgbClr val="A32638"/>
                </a:solidFill>
                <a:latin typeface="Arial" pitchFamily="34" charset="0"/>
                <a:cs typeface="Arial" pitchFamily="34" charset="0"/>
              </a:rPr>
              <a:t>com os</a:t>
            </a:r>
          </a:p>
          <a:p>
            <a:pPr marL="0" algn="ctr">
              <a:spcBef>
                <a:spcPts val="0"/>
              </a:spcBef>
              <a:buNone/>
            </a:pPr>
            <a:r>
              <a:rPr lang="pt-BR" sz="2400" b="1" dirty="0" smtClean="0">
                <a:solidFill>
                  <a:srgbClr val="A32638"/>
                </a:solidFill>
                <a:latin typeface="Arial" pitchFamily="34" charset="0"/>
                <a:cs typeface="Arial" pitchFamily="34" charset="0"/>
              </a:rPr>
              <a:t>dispositivos</a:t>
            </a:r>
          </a:p>
          <a:p>
            <a:pPr marL="0" algn="ctr">
              <a:spcBef>
                <a:spcPts val="0"/>
              </a:spcBef>
              <a:buNone/>
            </a:pPr>
            <a:r>
              <a:rPr lang="pt-BR" sz="2400" b="1" dirty="0" smtClean="0">
                <a:solidFill>
                  <a:srgbClr val="A32638"/>
                </a:solidFill>
                <a:latin typeface="Arial" pitchFamily="34" charset="0"/>
                <a:cs typeface="Arial" pitchFamily="34" charset="0"/>
              </a:rPr>
              <a:t>padrão</a:t>
            </a:r>
            <a:endParaRPr lang="en-US" sz="2400" b="1" dirty="0" smtClean="0">
              <a:solidFill>
                <a:srgbClr val="A32638"/>
              </a:solidFill>
              <a:latin typeface="Arial" pitchFamily="34" charset="0"/>
              <a:cs typeface="Arial" pitchFamily="34" charset="0"/>
            </a:endParaRPr>
          </a:p>
          <a:p>
            <a:pPr marL="0">
              <a:spcBef>
                <a:spcPts val="0"/>
              </a:spcBef>
              <a:buNone/>
            </a:pPr>
            <a:endParaRPr lang="en-US" sz="3600" dirty="0">
              <a:solidFill>
                <a:srgbClr val="FF0000"/>
              </a:solidFill>
            </a:endParaRPr>
          </a:p>
        </p:txBody>
      </p:sp>
      <p:sp>
        <p:nvSpPr>
          <p:cNvPr id="21" name="Text Placeholder 17"/>
          <p:cNvSpPr txBox="1">
            <a:spLocks/>
          </p:cNvSpPr>
          <p:nvPr/>
        </p:nvSpPr>
        <p:spPr>
          <a:xfrm>
            <a:off x="3276600" y="2209800"/>
            <a:ext cx="1031490" cy="280641"/>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lang="pt-BR" sz="1000" dirty="0" smtClean="0">
                <a:latin typeface="Helvetica" pitchFamily="34" charset="0"/>
                <a:cs typeface="+mn-cs"/>
              </a:rPr>
              <a:t>DETECTOR</a:t>
            </a:r>
            <a:endParaRPr kumimoji="0" lang="en-US" sz="1000"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23" name="Text Placeholder 17"/>
          <p:cNvSpPr txBox="1">
            <a:spLocks/>
          </p:cNvSpPr>
          <p:nvPr/>
        </p:nvSpPr>
        <p:spPr>
          <a:xfrm>
            <a:off x="4804316" y="2209800"/>
            <a:ext cx="1291684" cy="245326"/>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000" i="0" u="none" strike="noStrike" kern="1200" cap="none" spc="0" normalizeH="0" baseline="0" noProof="0" dirty="0" smtClean="0">
                <a:ln>
                  <a:noFill/>
                </a:ln>
                <a:solidFill>
                  <a:schemeClr val="tx1"/>
                </a:solidFill>
                <a:effectLst/>
                <a:uLnTx/>
                <a:uFillTx/>
                <a:latin typeface="Helvetica" pitchFamily="34" charset="0"/>
                <a:ea typeface="+mn-ea"/>
                <a:cs typeface="+mn-cs"/>
              </a:rPr>
              <a:t>ACIONADOR</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24" name="Text Placeholder 17"/>
          <p:cNvSpPr txBox="1">
            <a:spLocks/>
          </p:cNvSpPr>
          <p:nvPr/>
        </p:nvSpPr>
        <p:spPr>
          <a:xfrm>
            <a:off x="3276600" y="5131416"/>
            <a:ext cx="1024060" cy="354984"/>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lang="pt-BR" sz="1000" dirty="0" smtClean="0">
                <a:latin typeface="Helvetica" pitchFamily="34" charset="0"/>
                <a:cs typeface="+mn-cs"/>
              </a:rPr>
              <a:t>DETECTOR</a:t>
            </a:r>
            <a:endParaRPr kumimoji="0" lang="en-US" sz="1000"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26" name="Text Placeholder 17"/>
          <p:cNvSpPr txBox="1">
            <a:spLocks/>
          </p:cNvSpPr>
          <p:nvPr/>
        </p:nvSpPr>
        <p:spPr>
          <a:xfrm>
            <a:off x="4800600" y="5164874"/>
            <a:ext cx="1291684" cy="245326"/>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000" i="0" u="none" strike="noStrike" kern="1200" cap="none" spc="0" normalizeH="0" baseline="0" noProof="0" dirty="0" smtClean="0">
                <a:ln>
                  <a:noFill/>
                </a:ln>
                <a:solidFill>
                  <a:schemeClr val="tx1"/>
                </a:solidFill>
                <a:effectLst/>
                <a:uLnTx/>
                <a:uFillTx/>
                <a:latin typeface="Helvetica" pitchFamily="34" charset="0"/>
                <a:ea typeface="+mn-ea"/>
                <a:cs typeface="+mn-cs"/>
              </a:rPr>
              <a:t>ACIONADOR</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27" name="Text Placeholder 17"/>
          <p:cNvSpPr txBox="1">
            <a:spLocks/>
          </p:cNvSpPr>
          <p:nvPr/>
        </p:nvSpPr>
        <p:spPr>
          <a:xfrm>
            <a:off x="2217234" y="3919654"/>
            <a:ext cx="1395762" cy="607741"/>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2000" i="0" u="none" strike="noStrike" kern="1200" cap="none" spc="0" normalizeH="0" baseline="0" noProof="0" dirty="0" smtClean="0">
                <a:ln>
                  <a:noFill/>
                </a:ln>
                <a:solidFill>
                  <a:schemeClr val="tx1"/>
                </a:solidFill>
                <a:effectLst/>
                <a:uLnTx/>
                <a:uFillTx/>
                <a:latin typeface="Helvetica" pitchFamily="34" charset="0"/>
                <a:ea typeface="+mn-ea"/>
                <a:cs typeface="+mn-cs"/>
              </a:rPr>
              <a:t>FAAST</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2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28" name="Text Placeholder 17"/>
          <p:cNvSpPr txBox="1">
            <a:spLocks/>
          </p:cNvSpPr>
          <p:nvPr/>
        </p:nvSpPr>
        <p:spPr>
          <a:xfrm>
            <a:off x="5558883" y="3893634"/>
            <a:ext cx="1395762" cy="607741"/>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2000" i="0" u="none" strike="noStrike" kern="1200" cap="none" spc="0" normalizeH="0" baseline="0" noProof="0" dirty="0" smtClean="0">
                <a:ln>
                  <a:noFill/>
                </a:ln>
                <a:solidFill>
                  <a:schemeClr val="tx1"/>
                </a:solidFill>
                <a:effectLst/>
                <a:uLnTx/>
                <a:uFillTx/>
                <a:latin typeface="Helvetica" pitchFamily="34" charset="0"/>
                <a:ea typeface="+mn-ea"/>
                <a:cs typeface="+mn-cs"/>
              </a:rPr>
              <a:t>PAINEIS</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20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14400" y="1600200"/>
            <a:ext cx="4343400" cy="381000"/>
          </a:xfrm>
        </p:spPr>
        <p:txBody>
          <a:bodyPr/>
          <a:lstStyle/>
          <a:p>
            <a:r>
              <a:rPr lang="en-US" dirty="0" err="1" smtClean="0">
                <a:solidFill>
                  <a:srgbClr val="B31E3C"/>
                </a:solidFill>
              </a:rPr>
              <a:t>Partes</a:t>
            </a:r>
            <a:r>
              <a:rPr lang="en-US" dirty="0" smtClean="0">
                <a:solidFill>
                  <a:srgbClr val="B31E3C"/>
                </a:solidFill>
              </a:rPr>
              <a:t> </a:t>
            </a:r>
            <a:r>
              <a:rPr lang="en-US" dirty="0" err="1" smtClean="0">
                <a:solidFill>
                  <a:srgbClr val="B31E3C"/>
                </a:solidFill>
              </a:rPr>
              <a:t>adicionais</a:t>
            </a:r>
            <a:r>
              <a:rPr lang="en-US" dirty="0" smtClean="0">
                <a:solidFill>
                  <a:srgbClr val="B31E3C"/>
                </a:solidFill>
              </a:rPr>
              <a:t> </a:t>
            </a:r>
            <a:r>
              <a:rPr lang="en-US" dirty="0" err="1" smtClean="0"/>
              <a:t>requeridas</a:t>
            </a:r>
            <a:endParaRPr lang="en-US" dirty="0" smtClean="0"/>
          </a:p>
          <a:p>
            <a:endParaRPr lang="en-US" dirty="0"/>
          </a:p>
        </p:txBody>
      </p:sp>
      <p:sp>
        <p:nvSpPr>
          <p:cNvPr id="2765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FAAST </a:t>
            </a:r>
            <a:r>
              <a:rPr lang="en-US" dirty="0" err="1" smtClean="0"/>
              <a:t>Inteligente</a:t>
            </a:r>
            <a:r>
              <a:rPr lang="en-US" dirty="0" smtClean="0"/>
              <a:t> versus </a:t>
            </a:r>
            <a:r>
              <a:rPr lang="en-US" dirty="0" err="1" smtClean="0"/>
              <a:t>Alternativas</a:t>
            </a:r>
            <a:endParaRPr lang="en-US" dirty="0" smtClean="0"/>
          </a:p>
        </p:txBody>
      </p:sp>
      <p:sp>
        <p:nvSpPr>
          <p:cNvPr id="10" name="Text Placeholder 5"/>
          <p:cNvSpPr txBox="1">
            <a:spLocks/>
          </p:cNvSpPr>
          <p:nvPr/>
        </p:nvSpPr>
        <p:spPr>
          <a:xfrm>
            <a:off x="609600" y="5638800"/>
            <a:ext cx="4191000" cy="838200"/>
          </a:xfrm>
          <a:prstGeom prst="rect">
            <a:avLst/>
          </a:prstGeom>
        </p:spPr>
        <p:txBody>
          <a:bodyPr lIns="0" tIns="0" rIns="0" bIns="0"/>
          <a:lstStyle/>
          <a:p>
            <a:pPr marL="512763" marR="0" lvl="2" indent="-228600" algn="l" defTabSz="914400" rtl="0" eaLnBrk="0" fontAlgn="base" latinLnBrk="0" hangingPunct="0">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err="1" smtClean="0">
                <a:ln>
                  <a:noFill/>
                </a:ln>
                <a:solidFill>
                  <a:schemeClr val="tx1"/>
                </a:solidFill>
                <a:effectLst/>
                <a:uLnTx/>
                <a:uFillTx/>
                <a:latin typeface="Helvetica" pitchFamily="34" charset="0"/>
                <a:ea typeface="+mn-ea"/>
                <a:cs typeface="+mn-cs"/>
              </a:rPr>
              <a:t>Requer</a:t>
            </a:r>
            <a:r>
              <a:rPr kumimoji="0" lang="en-US" sz="1600"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sz="1600" b="0" i="0" u="none" strike="noStrike" kern="1200" cap="none" spc="0" normalizeH="0" baseline="0" noProof="0" dirty="0" err="1" smtClean="0">
                <a:ln>
                  <a:noFill/>
                </a:ln>
                <a:solidFill>
                  <a:schemeClr val="tx1"/>
                </a:solidFill>
                <a:effectLst/>
                <a:uLnTx/>
                <a:uFillTx/>
                <a:latin typeface="Helvetica" pitchFamily="34" charset="0"/>
                <a:ea typeface="+mn-ea"/>
                <a:cs typeface="+mn-cs"/>
              </a:rPr>
              <a:t>VESDAnet</a:t>
            </a:r>
            <a:r>
              <a:rPr kumimoji="0" lang="en-US" sz="1600"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lang="en-US" sz="1600" b="1" dirty="0" smtClean="0">
                <a:latin typeface="Helvetica" pitchFamily="34" charset="0"/>
                <a:cs typeface="+mn-cs"/>
              </a:rPr>
              <a:t>E</a:t>
            </a:r>
            <a:r>
              <a:rPr kumimoji="0" lang="en-US" sz="1600" b="0" i="0" u="none" strike="noStrike" kern="1200" cap="none" spc="0" normalizeH="0" baseline="0" noProof="0" dirty="0" smtClean="0">
                <a:ln>
                  <a:noFill/>
                </a:ln>
                <a:solidFill>
                  <a:schemeClr val="tx1"/>
                </a:solidFill>
                <a:effectLst/>
                <a:uLnTx/>
                <a:uFillTx/>
                <a:latin typeface="Helvetica" pitchFamily="34" charset="0"/>
                <a:ea typeface="+mn-ea"/>
                <a:cs typeface="+mn-cs"/>
              </a:rPr>
              <a:t> Notifier Net</a:t>
            </a:r>
          </a:p>
          <a:p>
            <a:pPr marL="512763" marR="0" lvl="2" indent="-228600" algn="l" defTabSz="914400" rtl="0" eaLnBrk="0" fontAlgn="base" latinLnBrk="0" hangingPunct="0">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err="1" smtClean="0">
                <a:ln>
                  <a:noFill/>
                </a:ln>
                <a:solidFill>
                  <a:schemeClr val="tx1"/>
                </a:solidFill>
                <a:effectLst/>
                <a:uLnTx/>
                <a:uFillTx/>
                <a:latin typeface="Helvetica" pitchFamily="34" charset="0"/>
                <a:ea typeface="+mn-ea"/>
                <a:cs typeface="+mn-cs"/>
              </a:rPr>
              <a:t>Requer</a:t>
            </a:r>
            <a:r>
              <a:rPr kumimoji="0" lang="en-US" sz="1600"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sz="1600" b="1" i="0" u="none" strike="noStrike" kern="1200" cap="none" spc="0" normalizeH="0" baseline="0" noProof="0" dirty="0" smtClean="0">
                <a:ln>
                  <a:noFill/>
                </a:ln>
                <a:solidFill>
                  <a:schemeClr val="tx1"/>
                </a:solidFill>
                <a:effectLst/>
                <a:uLnTx/>
                <a:uFillTx/>
                <a:latin typeface="Helvetica" pitchFamily="34" charset="0"/>
                <a:ea typeface="+mn-ea"/>
                <a:cs typeface="+mn-cs"/>
              </a:rPr>
              <a:t>4 </a:t>
            </a:r>
            <a:r>
              <a:rPr kumimoji="0" lang="en-US" sz="1600" b="1" i="0" u="none" strike="noStrike" kern="1200" cap="none" spc="0" normalizeH="0" baseline="0" noProof="0" dirty="0" err="1" smtClean="0">
                <a:ln>
                  <a:noFill/>
                </a:ln>
                <a:solidFill>
                  <a:schemeClr val="tx1"/>
                </a:solidFill>
                <a:effectLst/>
                <a:uLnTx/>
                <a:uFillTx/>
                <a:latin typeface="Helvetica" pitchFamily="34" charset="0"/>
                <a:ea typeface="+mn-ea"/>
                <a:cs typeface="+mn-cs"/>
              </a:rPr>
              <a:t>módulos</a:t>
            </a:r>
            <a:r>
              <a:rPr kumimoji="0" lang="en-US" sz="1600" b="1"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sz="1600" b="1" i="0" u="none" strike="noStrike" kern="1200" cap="none" spc="0" normalizeH="0" baseline="0" noProof="0" dirty="0" err="1" smtClean="0">
                <a:ln>
                  <a:noFill/>
                </a:ln>
                <a:solidFill>
                  <a:schemeClr val="tx1"/>
                </a:solidFill>
                <a:effectLst/>
                <a:uLnTx/>
                <a:uFillTx/>
                <a:latin typeface="Helvetica" pitchFamily="34" charset="0"/>
                <a:ea typeface="+mn-ea"/>
                <a:cs typeface="+mn-cs"/>
              </a:rPr>
              <a:t>adicionais</a:t>
            </a:r>
            <a:r>
              <a:rPr kumimoji="0" lang="en-US" sz="1600" b="1"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sz="1600" b="0" i="0" u="none" strike="noStrike" kern="1200" cap="none" spc="0" normalizeH="0" baseline="0" noProof="0" dirty="0" smtClean="0">
                <a:ln>
                  <a:noFill/>
                </a:ln>
                <a:solidFill>
                  <a:schemeClr val="tx1"/>
                </a:solidFill>
                <a:effectLst/>
                <a:uLnTx/>
                <a:uFillTx/>
                <a:latin typeface="Helvetica" pitchFamily="34" charset="0"/>
                <a:ea typeface="+mn-ea"/>
                <a:cs typeface="+mn-cs"/>
              </a:rPr>
              <a:t>	</a:t>
            </a:r>
          </a:p>
          <a:p>
            <a:pPr marL="0" marR="0" lvl="0" indent="0" algn="l" defTabSz="914400" rtl="0" eaLnBrk="0" fontAlgn="base" latinLnBrk="0" hangingPunct="0">
              <a:lnSpc>
                <a:spcPct val="100000"/>
              </a:lnSpc>
              <a:spcBef>
                <a:spcPts val="0"/>
              </a:spcBef>
              <a:spcAft>
                <a:spcPts val="1200"/>
              </a:spcAft>
              <a:buClrTx/>
              <a:buSzTx/>
              <a:buFont typeface="Arial" charset="0"/>
              <a:buNone/>
              <a:tabLst/>
              <a:defRPr/>
            </a:pPr>
            <a:endParaRPr kumimoji="0" lang="en-US" sz="2000" b="1" i="0" u="none" strike="noStrike" kern="1200" cap="none" spc="0" normalizeH="0" baseline="0" noProof="0" dirty="0">
              <a:ln>
                <a:noFill/>
              </a:ln>
              <a:solidFill>
                <a:schemeClr val="tx1"/>
              </a:solidFill>
              <a:effectLst/>
              <a:uLnTx/>
              <a:uFillTx/>
              <a:latin typeface="Helvetica" pitchFamily="34" charset="0"/>
              <a:ea typeface="+mn-ea"/>
              <a:cs typeface="+mn-cs"/>
            </a:endParaRPr>
          </a:p>
        </p:txBody>
      </p:sp>
      <p:sp>
        <p:nvSpPr>
          <p:cNvPr id="11" name="Text Placeholder 5"/>
          <p:cNvSpPr txBox="1">
            <a:spLocks/>
          </p:cNvSpPr>
          <p:nvPr/>
        </p:nvSpPr>
        <p:spPr>
          <a:xfrm>
            <a:off x="4419600" y="5562600"/>
            <a:ext cx="4191000" cy="838200"/>
          </a:xfrm>
          <a:prstGeom prst="rect">
            <a:avLst/>
          </a:prstGeom>
        </p:spPr>
        <p:txBody>
          <a:bodyPr/>
          <a:lstStyle/>
          <a:p>
            <a:pPr marL="512763" marR="0" lvl="2" indent="-228600" algn="l" defTabSz="914400" rtl="0" eaLnBrk="1" fontAlgn="base" latinLnBrk="0" hangingPunct="1">
              <a:lnSpc>
                <a:spcPct val="100000"/>
              </a:lnSpc>
              <a:spcBef>
                <a:spcPts val="0"/>
              </a:spcBef>
              <a:spcAft>
                <a:spcPts val="0"/>
              </a:spcAft>
              <a:buClrTx/>
              <a:buSzTx/>
              <a:buFont typeface="Arial" pitchFamily="34" charset="0"/>
              <a:buChar char="•"/>
              <a:tabLst/>
              <a:defRPr/>
            </a:pPr>
            <a:r>
              <a:rPr lang="en-US" sz="1600" dirty="0" err="1" smtClean="0">
                <a:latin typeface="Helvetica" pitchFamily="34" charset="0"/>
                <a:cs typeface="+mn-cs"/>
              </a:rPr>
              <a:t>Pedido</a:t>
            </a:r>
            <a:r>
              <a:rPr lang="en-US" sz="1600" dirty="0" smtClean="0">
                <a:latin typeface="Helvetica" pitchFamily="34" charset="0"/>
                <a:cs typeface="+mn-cs"/>
              </a:rPr>
              <a:t> e </a:t>
            </a:r>
            <a:r>
              <a:rPr lang="en-US" sz="1600" dirty="0" err="1" smtClean="0">
                <a:latin typeface="Helvetica" pitchFamily="34" charset="0"/>
                <a:cs typeface="+mn-cs"/>
              </a:rPr>
              <a:t>configuração</a:t>
            </a:r>
            <a:r>
              <a:rPr kumimoji="0" lang="en-US" sz="1600" b="1"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lang="en-US" sz="1600" b="1" dirty="0" err="1" smtClean="0">
                <a:latin typeface="Helvetica" pitchFamily="34" charset="0"/>
                <a:cs typeface="+mn-cs"/>
              </a:rPr>
              <a:t>são</a:t>
            </a:r>
            <a:r>
              <a:rPr kumimoji="0" lang="en-US" sz="1600" b="1"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sz="1600" b="1" i="0" u="none" strike="noStrike" kern="1200" cap="none" spc="0" normalizeH="0" baseline="0" noProof="0" dirty="0" err="1" smtClean="0">
                <a:ln>
                  <a:noFill/>
                </a:ln>
                <a:solidFill>
                  <a:schemeClr val="tx1"/>
                </a:solidFill>
                <a:effectLst/>
                <a:uLnTx/>
                <a:uFillTx/>
                <a:latin typeface="Helvetica" pitchFamily="34" charset="0"/>
                <a:ea typeface="+mn-ea"/>
                <a:cs typeface="+mn-cs"/>
              </a:rPr>
              <a:t>confusos</a:t>
            </a:r>
            <a:endParaRPr kumimoji="0" lang="en-US" sz="1600" b="1"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512763" marR="0" lvl="2" indent="-228600" algn="l" defTabSz="914400" rtl="0" eaLnBrk="1" fontAlgn="base" latinLnBrk="0" hangingPunct="1">
              <a:lnSpc>
                <a:spcPct val="100000"/>
              </a:lnSpc>
              <a:spcBef>
                <a:spcPts val="0"/>
              </a:spcBef>
              <a:spcAft>
                <a:spcPts val="0"/>
              </a:spcAft>
              <a:buClrTx/>
              <a:buSzTx/>
              <a:buFont typeface="Arial" pitchFamily="34" charset="0"/>
              <a:buChar char="•"/>
              <a:tabLst/>
              <a:defRPr/>
            </a:pPr>
            <a:r>
              <a:rPr lang="en-US" sz="1600" dirty="0" err="1" smtClean="0">
                <a:latin typeface="Helvetica" pitchFamily="34" charset="0"/>
                <a:cs typeface="+mn-cs"/>
              </a:rPr>
              <a:t>Somente</a:t>
            </a:r>
            <a:r>
              <a:rPr lang="en-US" sz="1600" dirty="0" smtClean="0">
                <a:latin typeface="Helvetica" pitchFamily="34" charset="0"/>
                <a:cs typeface="+mn-cs"/>
              </a:rPr>
              <a:t> </a:t>
            </a:r>
            <a:r>
              <a:rPr lang="en-US" sz="1600" b="1" dirty="0" smtClean="0">
                <a:latin typeface="Helvetica" pitchFamily="34" charset="0"/>
                <a:cs typeface="+mn-cs"/>
              </a:rPr>
              <a:t>99 </a:t>
            </a:r>
            <a:r>
              <a:rPr lang="en-US" sz="1600" b="1" dirty="0" err="1" smtClean="0">
                <a:latin typeface="Helvetica" pitchFamily="34" charset="0"/>
                <a:cs typeface="+mn-cs"/>
              </a:rPr>
              <a:t>Vesda</a:t>
            </a:r>
            <a:r>
              <a:rPr lang="en-US" sz="1600" b="1" dirty="0" smtClean="0">
                <a:latin typeface="Helvetica" pitchFamily="34" charset="0"/>
                <a:cs typeface="+mn-cs"/>
              </a:rPr>
              <a:t> </a:t>
            </a:r>
            <a:r>
              <a:rPr lang="en-US" sz="1600" dirty="0" err="1" smtClean="0">
                <a:latin typeface="Helvetica" pitchFamily="34" charset="0"/>
                <a:cs typeface="+mn-cs"/>
              </a:rPr>
              <a:t>por</a:t>
            </a:r>
            <a:r>
              <a:rPr lang="en-US" sz="1600" dirty="0" smtClean="0">
                <a:latin typeface="Helvetica" pitchFamily="34" charset="0"/>
                <a:cs typeface="+mn-cs"/>
              </a:rPr>
              <a:t> </a:t>
            </a:r>
            <a:r>
              <a:rPr lang="en-US" sz="1600" dirty="0" err="1" smtClean="0">
                <a:latin typeface="Helvetica" pitchFamily="34" charset="0"/>
                <a:cs typeface="+mn-cs"/>
              </a:rPr>
              <a:t>sistema</a:t>
            </a:r>
            <a:r>
              <a:rPr kumimoji="0" lang="en-US" sz="1600" b="0" i="0" u="none" strike="noStrike" kern="1200" cap="none" spc="0" normalizeH="0" baseline="0" noProof="0" dirty="0" smtClean="0">
                <a:ln>
                  <a:noFill/>
                </a:ln>
                <a:solidFill>
                  <a:schemeClr val="tx1"/>
                </a:solidFill>
                <a:effectLst/>
                <a:uLnTx/>
                <a:uFillTx/>
                <a:latin typeface="Helvetica" pitchFamily="34" charset="0"/>
                <a:ea typeface="+mn-ea"/>
                <a:cs typeface="+mn-cs"/>
              </a:rPr>
              <a:t>	</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2000" b="1" i="0" u="none" strike="noStrike" kern="1200" cap="none" spc="0" normalizeH="0" baseline="0" noProof="0" dirty="0">
              <a:ln>
                <a:noFill/>
              </a:ln>
              <a:solidFill>
                <a:schemeClr val="tx1"/>
              </a:solidFill>
              <a:effectLst/>
              <a:uLnTx/>
              <a:uFillTx/>
              <a:latin typeface="Helvetica" pitchFamily="34" charset="0"/>
              <a:ea typeface="+mn-ea"/>
              <a:cs typeface="+mn-cs"/>
            </a:endParaRPr>
          </a:p>
        </p:txBody>
      </p:sp>
      <p:pic>
        <p:nvPicPr>
          <p:cNvPr id="12" name="Picture 11" descr="VesdaHLI.jpg"/>
          <p:cNvPicPr>
            <a:picLocks noChangeAspect="1"/>
          </p:cNvPicPr>
          <p:nvPr/>
        </p:nvPicPr>
        <p:blipFill>
          <a:blip r:embed="rId2" cstate="print"/>
          <a:stretch>
            <a:fillRect/>
          </a:stretch>
        </p:blipFill>
        <p:spPr>
          <a:xfrm>
            <a:off x="938841" y="2184708"/>
            <a:ext cx="7291718" cy="3314700"/>
          </a:xfrm>
          <a:prstGeom prst="rect">
            <a:avLst/>
          </a:prstGeom>
        </p:spPr>
      </p:pic>
      <p:sp>
        <p:nvSpPr>
          <p:cNvPr id="13" name="Text Placeholder 17"/>
          <p:cNvSpPr txBox="1">
            <a:spLocks/>
          </p:cNvSpPr>
          <p:nvPr/>
        </p:nvSpPr>
        <p:spPr>
          <a:xfrm>
            <a:off x="1039735" y="3670608"/>
            <a:ext cx="1528414" cy="3810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400" b="1" i="0" u="none" strike="noStrike" kern="1200" cap="none" spc="0" normalizeH="0" baseline="0" noProof="0" dirty="0" err="1" smtClean="0">
                <a:ln>
                  <a:noFill/>
                </a:ln>
                <a:solidFill>
                  <a:schemeClr val="tx1"/>
                </a:solidFill>
                <a:effectLst/>
                <a:uLnTx/>
                <a:uFillTx/>
                <a:latin typeface="Helvetica" pitchFamily="34" charset="0"/>
                <a:ea typeface="+mn-ea"/>
                <a:cs typeface="+mn-cs"/>
              </a:rPr>
              <a:t>VESDA</a:t>
            </a:r>
            <a:r>
              <a:rPr kumimoji="0" lang="en-US" sz="1400" i="0" u="none" strike="noStrike" kern="1200" cap="none" spc="0" normalizeH="0" baseline="0" noProof="0" dirty="0" err="1" smtClean="0">
                <a:ln>
                  <a:noFill/>
                </a:ln>
                <a:solidFill>
                  <a:schemeClr val="tx1"/>
                </a:solidFill>
                <a:effectLst/>
                <a:uLnTx/>
                <a:uFillTx/>
                <a:latin typeface="Helvetica" pitchFamily="34" charset="0"/>
                <a:ea typeface="+mn-ea"/>
                <a:cs typeface="+mn-cs"/>
              </a:rPr>
              <a:t>net</a:t>
            </a:r>
            <a:endParaRPr kumimoji="0" lang="en-US" sz="1400"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4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4" name="Text Placeholder 17"/>
          <p:cNvSpPr txBox="1">
            <a:spLocks/>
          </p:cNvSpPr>
          <p:nvPr/>
        </p:nvSpPr>
        <p:spPr>
          <a:xfrm>
            <a:off x="5006897" y="3670608"/>
            <a:ext cx="1438507" cy="3810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400" b="1" i="0" u="none" strike="noStrike" kern="1200" cap="none" spc="0" normalizeH="0" baseline="0" noProof="0" dirty="0" smtClean="0">
                <a:ln>
                  <a:noFill/>
                </a:ln>
                <a:solidFill>
                  <a:schemeClr val="tx1"/>
                </a:solidFill>
                <a:effectLst/>
                <a:uLnTx/>
                <a:uFillTx/>
                <a:latin typeface="Helvetica" pitchFamily="34" charset="0"/>
                <a:ea typeface="+mn-ea"/>
                <a:cs typeface="+mn-cs"/>
              </a:rPr>
              <a:t>NOTIFIER</a:t>
            </a:r>
            <a:r>
              <a:rPr kumimoji="0" lang="en-US" sz="1400" i="0" u="none" strike="noStrike" kern="1200" cap="none" spc="0" normalizeH="0" baseline="0" noProof="0" dirty="0" smtClean="0">
                <a:ln>
                  <a:noFill/>
                </a:ln>
                <a:solidFill>
                  <a:schemeClr val="tx1"/>
                </a:solidFill>
                <a:effectLst/>
                <a:uLnTx/>
                <a:uFillTx/>
                <a:latin typeface="Helvetica" pitchFamily="34" charset="0"/>
                <a:ea typeface="+mn-ea"/>
                <a:cs typeface="+mn-cs"/>
              </a:rPr>
              <a:t> Net</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4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5" name="Text Placeholder 17"/>
          <p:cNvSpPr txBox="1">
            <a:spLocks/>
          </p:cNvSpPr>
          <p:nvPr/>
        </p:nvSpPr>
        <p:spPr>
          <a:xfrm>
            <a:off x="709550" y="2133600"/>
            <a:ext cx="2209800" cy="3810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400" b="1" i="0" u="none" strike="noStrike" kern="1200" cap="none" spc="0" normalizeH="0" baseline="0" noProof="0" dirty="0" err="1" smtClean="0">
                <a:ln>
                  <a:noFill/>
                </a:ln>
                <a:solidFill>
                  <a:srgbClr val="FF0000"/>
                </a:solidFill>
                <a:effectLst/>
                <a:uLnTx/>
                <a:uFillTx/>
                <a:latin typeface="Helvetica" pitchFamily="34" charset="0"/>
                <a:ea typeface="+mn-ea"/>
                <a:cs typeface="+mn-cs"/>
              </a:rPr>
              <a:t>Até</a:t>
            </a:r>
            <a:r>
              <a:rPr kumimoji="0" lang="en-US" sz="1400" b="1" i="0" u="none" strike="noStrike" kern="1200" cap="none" spc="0" normalizeH="0" baseline="0" noProof="0" dirty="0" smtClean="0">
                <a:ln>
                  <a:noFill/>
                </a:ln>
                <a:solidFill>
                  <a:srgbClr val="FF0000"/>
                </a:solidFill>
                <a:effectLst/>
                <a:uLnTx/>
                <a:uFillTx/>
                <a:latin typeface="Helvetica" pitchFamily="34" charset="0"/>
                <a:ea typeface="+mn-ea"/>
                <a:cs typeface="+mn-cs"/>
              </a:rPr>
              <a:t> 100 </a:t>
            </a:r>
            <a:r>
              <a:rPr kumimoji="0" lang="en-US" sz="1400" b="1" i="0" u="none" strike="noStrike" kern="1200" cap="none" spc="0" normalizeH="0" baseline="0" noProof="0" dirty="0" err="1" smtClean="0">
                <a:ln>
                  <a:noFill/>
                </a:ln>
                <a:solidFill>
                  <a:srgbClr val="FF0000"/>
                </a:solidFill>
                <a:effectLst/>
                <a:uLnTx/>
                <a:uFillTx/>
                <a:latin typeface="Helvetica" pitchFamily="34" charset="0"/>
                <a:ea typeface="+mn-ea"/>
                <a:cs typeface="+mn-cs"/>
              </a:rPr>
              <a:t>Dispositivos</a:t>
            </a:r>
            <a:endParaRPr kumimoji="0" lang="en-US" sz="14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6" name="Text Placeholder 17"/>
          <p:cNvSpPr txBox="1">
            <a:spLocks/>
          </p:cNvSpPr>
          <p:nvPr/>
        </p:nvSpPr>
        <p:spPr>
          <a:xfrm>
            <a:off x="7099608" y="4161261"/>
            <a:ext cx="1524000" cy="3810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200" i="0" u="none" strike="noStrike" kern="1200" cap="none" spc="0" normalizeH="0" baseline="0" noProof="0" dirty="0" smtClean="0">
                <a:ln>
                  <a:noFill/>
                </a:ln>
                <a:solidFill>
                  <a:schemeClr val="tx1"/>
                </a:solidFill>
                <a:effectLst/>
                <a:uLnTx/>
                <a:uFillTx/>
                <a:latin typeface="Helvetica" pitchFamily="34" charset="0"/>
                <a:ea typeface="+mn-ea"/>
                <a:cs typeface="+mn-cs"/>
              </a:rPr>
              <a:t>WORK STATION</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2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7" name="Text Placeholder 17"/>
          <p:cNvSpPr txBox="1">
            <a:spLocks/>
          </p:cNvSpPr>
          <p:nvPr/>
        </p:nvSpPr>
        <p:spPr>
          <a:xfrm rot="18719564">
            <a:off x="6400153" y="2740867"/>
            <a:ext cx="1828800" cy="381000"/>
          </a:xfrm>
          <a:prstGeom prst="rect">
            <a:avLst/>
          </a:prstGeom>
        </p:spPr>
        <p:txBody>
          <a:bodyPr/>
          <a:lstStyle/>
          <a:p>
            <a:pPr marL="0" marR="0" lvl="0" indent="0" algn="ctr"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200" i="0" u="none" strike="noStrike" kern="1200" cap="none" spc="0" normalizeH="0" baseline="0" noProof="0" dirty="0" smtClean="0">
                <a:ln>
                  <a:noFill/>
                </a:ln>
                <a:solidFill>
                  <a:schemeClr val="tx1"/>
                </a:solidFill>
                <a:effectLst/>
                <a:uLnTx/>
                <a:uFillTx/>
                <a:latin typeface="Helvetica" pitchFamily="34" charset="0"/>
                <a:ea typeface="+mn-ea"/>
                <a:cs typeface="+mn-cs"/>
              </a:rPr>
              <a:t>Embedded Gateway</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2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8" name="Text Placeholder 17"/>
          <p:cNvSpPr txBox="1">
            <a:spLocks/>
          </p:cNvSpPr>
          <p:nvPr/>
        </p:nvSpPr>
        <p:spPr>
          <a:xfrm rot="18719564">
            <a:off x="3961753" y="2653516"/>
            <a:ext cx="1828800" cy="381000"/>
          </a:xfrm>
          <a:prstGeom prst="rect">
            <a:avLst/>
          </a:prstGeom>
        </p:spPr>
        <p:txBody>
          <a:bodyPr/>
          <a:lstStyle/>
          <a:p>
            <a:pPr marL="0" marR="0" lvl="0" indent="0"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200" i="0" u="none" strike="noStrike" kern="1200" cap="none" spc="0" normalizeH="0" baseline="0" noProof="0" dirty="0" smtClean="0">
                <a:ln>
                  <a:noFill/>
                </a:ln>
                <a:solidFill>
                  <a:schemeClr val="tx1"/>
                </a:solidFill>
                <a:effectLst/>
                <a:uLnTx/>
                <a:uFillTx/>
                <a:latin typeface="Helvetica" pitchFamily="34" charset="0"/>
                <a:ea typeface="+mn-ea"/>
                <a:cs typeface="+mn-cs"/>
              </a:rPr>
              <a:t>NCM</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2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19" name="Text Placeholder 17"/>
          <p:cNvSpPr txBox="1">
            <a:spLocks/>
          </p:cNvSpPr>
          <p:nvPr/>
        </p:nvSpPr>
        <p:spPr>
          <a:xfrm rot="18719564">
            <a:off x="3344153" y="2671190"/>
            <a:ext cx="1828800" cy="381000"/>
          </a:xfrm>
          <a:prstGeom prst="rect">
            <a:avLst/>
          </a:prstGeom>
        </p:spPr>
        <p:txBody>
          <a:bodyPr/>
          <a:lstStyle/>
          <a:p>
            <a:pPr marL="0" marR="0" lvl="0" indent="0"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200" i="0" u="none" strike="noStrike" kern="1200" cap="none" spc="0" normalizeH="0" baseline="0" noProof="0" dirty="0" smtClean="0">
                <a:ln>
                  <a:noFill/>
                </a:ln>
                <a:solidFill>
                  <a:schemeClr val="tx1"/>
                </a:solidFill>
                <a:effectLst/>
                <a:uLnTx/>
                <a:uFillTx/>
                <a:latin typeface="Helvetica" pitchFamily="34" charset="0"/>
                <a:ea typeface="+mn-ea"/>
                <a:cs typeface="+mn-cs"/>
              </a:rPr>
              <a:t>VESDA Gateway</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2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
        <p:nvSpPr>
          <p:cNvPr id="20" name="Text Placeholder 17"/>
          <p:cNvSpPr txBox="1">
            <a:spLocks/>
          </p:cNvSpPr>
          <p:nvPr/>
        </p:nvSpPr>
        <p:spPr>
          <a:xfrm rot="18719564">
            <a:off x="2718394" y="2671190"/>
            <a:ext cx="1828800" cy="381000"/>
          </a:xfrm>
          <a:prstGeom prst="rect">
            <a:avLst/>
          </a:prstGeom>
        </p:spPr>
        <p:txBody>
          <a:bodyPr/>
          <a:lstStyle/>
          <a:p>
            <a:pPr marL="0" marR="0" lvl="0" indent="0" defTabSz="914400" rtl="0" eaLnBrk="1" fontAlgn="base" latinLnBrk="0" hangingPunct="1">
              <a:lnSpc>
                <a:spcPct val="100000"/>
              </a:lnSpc>
              <a:spcBef>
                <a:spcPts val="0"/>
              </a:spcBef>
              <a:spcAft>
                <a:spcPts val="1200"/>
              </a:spcAft>
              <a:buClrTx/>
              <a:buSzTx/>
              <a:buFont typeface="Arial" pitchFamily="34" charset="0"/>
              <a:buNone/>
              <a:tabLst/>
              <a:defRPr/>
            </a:pPr>
            <a:r>
              <a:rPr kumimoji="0" lang="en-US" sz="1200" i="0" u="none" strike="noStrike" kern="1200" cap="none" spc="0" normalizeH="0" baseline="0" noProof="0" dirty="0" smtClean="0">
                <a:ln>
                  <a:noFill/>
                </a:ln>
                <a:solidFill>
                  <a:schemeClr val="tx1"/>
                </a:solidFill>
                <a:effectLst/>
                <a:uLnTx/>
                <a:uFillTx/>
                <a:latin typeface="Helvetica" pitchFamily="34" charset="0"/>
                <a:ea typeface="+mn-ea"/>
                <a:cs typeface="+mn-cs"/>
              </a:rPr>
              <a:t>VHX-1420-HFS</a:t>
            </a:r>
          </a:p>
          <a:p>
            <a:pPr marL="0" marR="0" lvl="0" indent="0" algn="l" defTabSz="914400" rtl="0" eaLnBrk="1" fontAlgn="base" latinLnBrk="0" hangingPunct="1">
              <a:lnSpc>
                <a:spcPct val="100000"/>
              </a:lnSpc>
              <a:spcBef>
                <a:spcPts val="0"/>
              </a:spcBef>
              <a:spcAft>
                <a:spcPts val="1200"/>
              </a:spcAft>
              <a:buClrTx/>
              <a:buSzTx/>
              <a:buFont typeface="Arial" pitchFamily="34" charset="0"/>
              <a:buNone/>
              <a:tabLst/>
              <a:defRPr/>
            </a:pPr>
            <a:endParaRPr kumimoji="0" lang="en-US" sz="1200" i="0" u="none" strike="noStrike" kern="1200" cap="none" spc="0" normalizeH="0" baseline="0" noProof="0" dirty="0">
              <a:ln>
                <a:noFill/>
              </a:ln>
              <a:solidFill>
                <a:srgbClr val="FF0000"/>
              </a:solidFill>
              <a:effectLst/>
              <a:uLnTx/>
              <a:uFillTx/>
              <a:latin typeface="Helvetica" pitchFamily="34" charset="0"/>
              <a:ea typeface="+mn-ea"/>
              <a:cs typeface="+mn-cs"/>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5_FAAST_Trans.png"/>
          <p:cNvPicPr>
            <a:picLocks noChangeAspect="1"/>
          </p:cNvPicPr>
          <p:nvPr/>
        </p:nvPicPr>
        <p:blipFill>
          <a:blip r:embed="rId2" cstate="print"/>
          <a:stretch>
            <a:fillRect/>
          </a:stretch>
        </p:blipFill>
        <p:spPr>
          <a:xfrm>
            <a:off x="377" y="283"/>
            <a:ext cx="9143245" cy="6857434"/>
          </a:xfrm>
          <a:prstGeom prst="rect">
            <a:avLst/>
          </a:prstGeom>
        </p:spPr>
      </p:pic>
      <p:pic>
        <p:nvPicPr>
          <p:cNvPr id="5" name="Picture 4" descr="FAAST_redBlack.png"/>
          <p:cNvPicPr>
            <a:picLocks noChangeAspect="1"/>
          </p:cNvPicPr>
          <p:nvPr/>
        </p:nvPicPr>
        <p:blipFill>
          <a:blip r:embed="rId3" cstate="print"/>
          <a:stretch>
            <a:fillRect/>
          </a:stretch>
        </p:blipFill>
        <p:spPr>
          <a:xfrm>
            <a:off x="914400" y="2514600"/>
            <a:ext cx="2544338" cy="593283"/>
          </a:xfrm>
          <a:prstGeom prst="rect">
            <a:avLst/>
          </a:prstGeom>
        </p:spPr>
      </p:pic>
      <p:sp>
        <p:nvSpPr>
          <p:cNvPr id="6" name="Text Placeholder 4"/>
          <p:cNvSpPr txBox="1">
            <a:spLocks/>
          </p:cNvSpPr>
          <p:nvPr/>
        </p:nvSpPr>
        <p:spPr bwMode="auto">
          <a:xfrm>
            <a:off x="914400" y="3200400"/>
            <a:ext cx="4343400" cy="2743200"/>
          </a:xfrm>
          <a:prstGeom prst="rect">
            <a:avLst/>
          </a:prstGeom>
          <a:noFill/>
          <a:ln>
            <a:miter lim="800000"/>
            <a:headEnd/>
            <a:tailEnd/>
          </a:ln>
        </p:spPr>
        <p:txBody>
          <a:bodyPr vert="horz" wrap="square" lIns="0" tIns="0" rIns="0" bIns="0" numCol="1" anchor="t" anchorCtr="0" compatLnSpc="1">
            <a:prstTxWarp prst="textNoShape">
              <a:avLst/>
            </a:prstTxWarp>
          </a:bodyPr>
          <a:lstStyle/>
          <a:p>
            <a:pPr lvl="0">
              <a:spcAft>
                <a:spcPts val="1200"/>
              </a:spcAft>
            </a:pPr>
            <a:r>
              <a:rPr lang="en-US" sz="2000" b="1" dirty="0" err="1" smtClean="0">
                <a:latin typeface="Helvetica" pitchFamily="34" charset="0"/>
                <a:cs typeface="+mn-cs"/>
              </a:rPr>
              <a:t>Instalação</a:t>
            </a:r>
            <a:r>
              <a:rPr lang="en-US" sz="2000" b="1" dirty="0" smtClean="0">
                <a:latin typeface="Helvetica" pitchFamily="34" charset="0"/>
                <a:cs typeface="+mn-cs"/>
              </a:rPr>
              <a:t> e </a:t>
            </a:r>
            <a:r>
              <a:rPr lang="en-US" sz="2000" b="1" dirty="0" err="1" smtClean="0">
                <a:latin typeface="Helvetica" pitchFamily="34" charset="0"/>
                <a:cs typeface="+mn-cs"/>
              </a:rPr>
              <a:t>Operação</a:t>
            </a:r>
            <a:endParaRPr kumimoji="0" lang="en-US" sz="2000" b="1" i="0" u="none" strike="noStrike" kern="1200" cap="none" spc="0" normalizeH="0" baseline="0" noProof="0" dirty="0" smtClean="0">
              <a:ln>
                <a:noFill/>
              </a:ln>
              <a:solidFill>
                <a:schemeClr val="tx1"/>
              </a:solidFill>
              <a:effectLst/>
              <a:uLnTx/>
              <a:uFillTx/>
              <a:latin typeface="Helvetica" pitchFamily="34" charset="0"/>
              <a:ea typeface="+mn-ea"/>
              <a:cs typeface="+mn-cs"/>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81_CodeBooks.png"/>
          <p:cNvPicPr>
            <a:picLocks noChangeAspect="1"/>
          </p:cNvPicPr>
          <p:nvPr/>
        </p:nvPicPr>
        <p:blipFill>
          <a:blip r:embed="rId2" cstate="print"/>
          <a:stretch>
            <a:fillRect/>
          </a:stretch>
        </p:blipFill>
        <p:spPr>
          <a:xfrm>
            <a:off x="377" y="283"/>
            <a:ext cx="9143245" cy="6857434"/>
          </a:xfrm>
          <a:prstGeom prst="rect">
            <a:avLst/>
          </a:prstGeom>
        </p:spPr>
      </p:pic>
      <p:sp>
        <p:nvSpPr>
          <p:cNvPr id="65538" name="Text Placeholder 1"/>
          <p:cNvSpPr>
            <a:spLocks noGrp="1"/>
          </p:cNvSpPr>
          <p:nvPr>
            <p:ph type="body" sz="quarter" idx="10"/>
          </p:nvPr>
        </p:nvSpPr>
        <p:spPr bwMode="auto">
          <a:xfrm>
            <a:off x="914400" y="1600200"/>
            <a:ext cx="3352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smtClean="0"/>
              <a:t>FAAST </a:t>
            </a:r>
            <a:r>
              <a:rPr lang="en-US" b="0" dirty="0" err="1" smtClean="0"/>
              <a:t>deve</a:t>
            </a:r>
            <a:r>
              <a:rPr lang="en-US" b="0" dirty="0" smtClean="0"/>
              <a:t> ser </a:t>
            </a:r>
            <a:r>
              <a:rPr lang="en-US" b="0" dirty="0" err="1" smtClean="0"/>
              <a:t>instalado</a:t>
            </a:r>
            <a:r>
              <a:rPr lang="en-US" b="0" dirty="0" smtClean="0"/>
              <a:t> de </a:t>
            </a:r>
            <a:r>
              <a:rPr lang="en-US" b="0" dirty="0" err="1" smtClean="0"/>
              <a:t>acordo</a:t>
            </a:r>
            <a:r>
              <a:rPr lang="en-US" b="0" dirty="0" smtClean="0"/>
              <a:t> com </a:t>
            </a:r>
            <a:r>
              <a:rPr lang="en-US" dirty="0" err="1" smtClean="0">
                <a:solidFill>
                  <a:srgbClr val="A32638"/>
                </a:solidFill>
              </a:rPr>
              <a:t>todos</a:t>
            </a:r>
            <a:r>
              <a:rPr lang="en-US" dirty="0" smtClean="0">
                <a:solidFill>
                  <a:srgbClr val="A32638"/>
                </a:solidFill>
              </a:rPr>
              <a:t> </a:t>
            </a:r>
            <a:r>
              <a:rPr lang="en-US" dirty="0" err="1" smtClean="0">
                <a:solidFill>
                  <a:srgbClr val="A32638"/>
                </a:solidFill>
              </a:rPr>
              <a:t>os</a:t>
            </a:r>
            <a:r>
              <a:rPr lang="en-US" dirty="0" smtClean="0">
                <a:solidFill>
                  <a:srgbClr val="A32638"/>
                </a:solidFill>
              </a:rPr>
              <a:t> </a:t>
            </a:r>
            <a:r>
              <a:rPr lang="en-US" dirty="0" err="1" smtClean="0">
                <a:solidFill>
                  <a:srgbClr val="A32638"/>
                </a:solidFill>
              </a:rPr>
              <a:t>códigos</a:t>
            </a:r>
            <a:r>
              <a:rPr lang="en-US" dirty="0" smtClean="0">
                <a:solidFill>
                  <a:srgbClr val="A32638"/>
                </a:solidFill>
              </a:rPr>
              <a:t> e </a:t>
            </a:r>
            <a:r>
              <a:rPr lang="en-US" dirty="0" err="1" smtClean="0">
                <a:solidFill>
                  <a:srgbClr val="A32638"/>
                </a:solidFill>
              </a:rPr>
              <a:t>regulamentações</a:t>
            </a:r>
            <a:r>
              <a:rPr lang="en-US" dirty="0" smtClean="0">
                <a:solidFill>
                  <a:srgbClr val="A32638"/>
                </a:solidFill>
              </a:rPr>
              <a:t> </a:t>
            </a:r>
            <a:r>
              <a:rPr lang="en-US" dirty="0" err="1" smtClean="0">
                <a:solidFill>
                  <a:srgbClr val="A32638"/>
                </a:solidFill>
              </a:rPr>
              <a:t>locais</a:t>
            </a:r>
            <a:r>
              <a:rPr lang="en-US" dirty="0" smtClean="0">
                <a:solidFill>
                  <a:srgbClr val="A32638"/>
                </a:solidFill>
              </a:rPr>
              <a:t> e </a:t>
            </a:r>
            <a:r>
              <a:rPr lang="en-US" dirty="0" err="1" smtClean="0">
                <a:solidFill>
                  <a:srgbClr val="A32638"/>
                </a:solidFill>
              </a:rPr>
              <a:t>nacionais</a:t>
            </a:r>
            <a:endParaRPr lang="en-US" dirty="0" smtClean="0">
              <a:solidFill>
                <a:srgbClr val="A32638"/>
              </a:solidFill>
            </a:endParaRPr>
          </a:p>
          <a:p>
            <a:pPr eaLnBrk="1" hangingPunct="1">
              <a:spcBef>
                <a:spcPct val="0"/>
              </a:spcBef>
            </a:pPr>
            <a:endParaRPr lang="en-US" dirty="0" smtClean="0"/>
          </a:p>
        </p:txBody>
      </p:sp>
      <p:sp>
        <p:nvSpPr>
          <p:cNvPr id="6553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Instalação</a:t>
            </a:r>
            <a:endParaRPr lang="en-US" dirty="0" smtClean="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Placeholder 1"/>
          <p:cNvSpPr>
            <a:spLocks noGrp="1"/>
          </p:cNvSpPr>
          <p:nvPr>
            <p:ph type="body" sz="quarter" idx="10"/>
          </p:nvPr>
        </p:nvSpPr>
        <p:spPr bwMode="auto">
          <a:xfrm>
            <a:off x="838200" y="1600200"/>
            <a:ext cx="41910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Montagem</a:t>
            </a:r>
            <a:r>
              <a:rPr lang="en-US" dirty="0" smtClean="0">
                <a:solidFill>
                  <a:srgbClr val="A32638"/>
                </a:solidFill>
              </a:rPr>
              <a:t> do Detector </a:t>
            </a:r>
          </a:p>
          <a:p>
            <a:pPr eaLnBrk="1" hangingPunct="1">
              <a:spcBef>
                <a:spcPct val="0"/>
              </a:spcBef>
            </a:pPr>
            <a:r>
              <a:rPr lang="en-US" b="0" dirty="0" smtClean="0"/>
              <a:t>Antes de </a:t>
            </a:r>
            <a:r>
              <a:rPr lang="en-US" b="0" dirty="0" err="1" smtClean="0"/>
              <a:t>instalar</a:t>
            </a:r>
            <a:r>
              <a:rPr lang="en-US" b="0" dirty="0" smtClean="0"/>
              <a:t> a </a:t>
            </a:r>
            <a:r>
              <a:rPr lang="en-US" b="0" dirty="0" err="1" smtClean="0"/>
              <a:t>unidade</a:t>
            </a:r>
            <a:r>
              <a:rPr lang="en-US" b="0" dirty="0" smtClean="0"/>
              <a:t>, </a:t>
            </a:r>
            <a:r>
              <a:rPr lang="en-US" dirty="0" err="1" smtClean="0"/>
              <a:t>remova</a:t>
            </a:r>
            <a:r>
              <a:rPr lang="en-US" dirty="0" smtClean="0"/>
              <a:t> </a:t>
            </a:r>
            <a:r>
              <a:rPr lang="en-US" dirty="0" err="1" smtClean="0"/>
              <a:t>os</a:t>
            </a:r>
            <a:r>
              <a:rPr lang="en-US" dirty="0" smtClean="0"/>
              <a:t> end caps </a:t>
            </a:r>
            <a:r>
              <a:rPr lang="en-US" dirty="0" err="1" smtClean="0"/>
              <a:t>apropriados</a:t>
            </a:r>
            <a:r>
              <a:rPr lang="en-US" dirty="0" smtClean="0"/>
              <a:t> </a:t>
            </a:r>
            <a:r>
              <a:rPr lang="en-US" b="0" dirty="0" err="1" smtClean="0"/>
              <a:t>para</a:t>
            </a:r>
            <a:r>
              <a:rPr lang="en-US" b="0" dirty="0" smtClean="0"/>
              <a:t> </a:t>
            </a:r>
            <a:r>
              <a:rPr lang="en-US" b="0" dirty="0" err="1" smtClean="0"/>
              <a:t>seguir</a:t>
            </a:r>
            <a:r>
              <a:rPr lang="en-US" b="0" dirty="0" smtClean="0"/>
              <a:t> a </a:t>
            </a:r>
            <a:r>
              <a:rPr lang="en-US" b="0" dirty="0" err="1" smtClean="0"/>
              <a:t>orientação</a:t>
            </a:r>
            <a:r>
              <a:rPr lang="en-US" b="0" dirty="0" smtClean="0"/>
              <a:t> </a:t>
            </a:r>
            <a:r>
              <a:rPr lang="en-US" b="0" dirty="0" err="1" smtClean="0"/>
              <a:t>da</a:t>
            </a:r>
            <a:r>
              <a:rPr lang="en-US" b="0" dirty="0" smtClean="0"/>
              <a:t> </a:t>
            </a:r>
            <a:r>
              <a:rPr lang="en-US" b="0" dirty="0" err="1" smtClean="0"/>
              <a:t>fiação</a:t>
            </a:r>
            <a:r>
              <a:rPr lang="en-US" b="0" dirty="0" smtClean="0"/>
              <a:t>.</a:t>
            </a:r>
          </a:p>
        </p:txBody>
      </p:sp>
      <p:sp>
        <p:nvSpPr>
          <p:cNvPr id="6656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Montagem</a:t>
            </a:r>
            <a:r>
              <a:rPr lang="en-US" dirty="0" smtClean="0"/>
              <a:t> FAAST</a:t>
            </a:r>
          </a:p>
        </p:txBody>
      </p:sp>
      <p:pic>
        <p:nvPicPr>
          <p:cNvPr id="6" name="Picture 5" descr="top-bottom-ports.jpg"/>
          <p:cNvPicPr>
            <a:picLocks noChangeAspect="1"/>
          </p:cNvPicPr>
          <p:nvPr/>
        </p:nvPicPr>
        <p:blipFill>
          <a:blip r:embed="rId3" cstate="print"/>
          <a:stretch>
            <a:fillRect/>
          </a:stretch>
        </p:blipFill>
        <p:spPr>
          <a:xfrm>
            <a:off x="4828030" y="2116038"/>
            <a:ext cx="4045307" cy="2014563"/>
          </a:xfrm>
          <a:prstGeom prst="rect">
            <a:avLst/>
          </a:prstGeom>
        </p:spPr>
      </p:pic>
      <p:sp>
        <p:nvSpPr>
          <p:cNvPr id="8" name="Oval 7"/>
          <p:cNvSpPr/>
          <p:nvPr/>
        </p:nvSpPr>
        <p:spPr>
          <a:xfrm>
            <a:off x="5004721" y="3461610"/>
            <a:ext cx="580931" cy="58093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011124" y="2892080"/>
            <a:ext cx="580931" cy="58093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9" name="Picture 4"/>
          <p:cNvPicPr>
            <a:picLocks noChangeAspect="1" noChangeArrowheads="1"/>
          </p:cNvPicPr>
          <p:nvPr/>
        </p:nvPicPr>
        <p:blipFill>
          <a:blip r:embed="rId3" cstate="print"/>
          <a:srcRect l="1311" t="3871"/>
          <a:stretch>
            <a:fillRect/>
          </a:stretch>
        </p:blipFill>
        <p:spPr bwMode="auto">
          <a:xfrm>
            <a:off x="4452938" y="1595438"/>
            <a:ext cx="4013200" cy="3886200"/>
          </a:xfrm>
          <a:prstGeom prst="rect">
            <a:avLst/>
          </a:prstGeom>
          <a:noFill/>
          <a:ln w="9525">
            <a:noFill/>
            <a:miter lim="800000"/>
            <a:headEnd/>
            <a:tailEnd/>
          </a:ln>
        </p:spPr>
      </p:pic>
      <p:sp>
        <p:nvSpPr>
          <p:cNvPr id="67586" name="Text Placeholder 1"/>
          <p:cNvSpPr>
            <a:spLocks noGrp="1"/>
          </p:cNvSpPr>
          <p:nvPr>
            <p:ph type="body" sz="quarter" idx="10"/>
          </p:nvPr>
        </p:nvSpPr>
        <p:spPr bwMode="auto">
          <a:xfrm>
            <a:off x="914400" y="1600200"/>
            <a:ext cx="34290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Montando</a:t>
            </a:r>
            <a:r>
              <a:rPr lang="en-US" dirty="0" smtClean="0">
                <a:solidFill>
                  <a:srgbClr val="A32638"/>
                </a:solidFill>
              </a:rPr>
              <a:t> o Detector</a:t>
            </a:r>
          </a:p>
          <a:p>
            <a:pPr eaLnBrk="1" hangingPunct="1">
              <a:spcBef>
                <a:spcPct val="0"/>
              </a:spcBef>
            </a:pPr>
            <a:r>
              <a:rPr lang="en-US" b="0" dirty="0" smtClean="0"/>
              <a:t>A </a:t>
            </a:r>
            <a:r>
              <a:rPr lang="en-US" b="0" dirty="0" err="1" smtClean="0"/>
              <a:t>unidade</a:t>
            </a:r>
            <a:r>
              <a:rPr lang="en-US" b="0" dirty="0" smtClean="0"/>
              <a:t> é </a:t>
            </a:r>
            <a:r>
              <a:rPr lang="en-US" b="0" dirty="0" err="1" smtClean="0"/>
              <a:t>montada</a:t>
            </a:r>
            <a:r>
              <a:rPr lang="en-US" b="0" dirty="0" smtClean="0"/>
              <a:t> </a:t>
            </a:r>
            <a:r>
              <a:rPr lang="en-US" b="0" dirty="0" err="1" smtClean="0"/>
              <a:t>na</a:t>
            </a:r>
            <a:r>
              <a:rPr lang="en-US" b="0" dirty="0" smtClean="0"/>
              <a:t> </a:t>
            </a:r>
            <a:r>
              <a:rPr lang="en-US" b="0" dirty="0" err="1" smtClean="0"/>
              <a:t>parede</a:t>
            </a:r>
            <a:r>
              <a:rPr lang="en-US" b="0" dirty="0" smtClean="0"/>
              <a:t> </a:t>
            </a:r>
            <a:r>
              <a:rPr lang="en-US" b="0" dirty="0" err="1" smtClean="0"/>
              <a:t>utilizando</a:t>
            </a:r>
            <a:r>
              <a:rPr lang="en-US" b="0" dirty="0" smtClean="0"/>
              <a:t> </a:t>
            </a:r>
            <a:r>
              <a:rPr lang="en-US" dirty="0" smtClean="0"/>
              <a:t>a </a:t>
            </a:r>
            <a:r>
              <a:rPr lang="en-US" dirty="0" err="1" smtClean="0"/>
              <a:t>placa</a:t>
            </a:r>
            <a:r>
              <a:rPr lang="en-US" dirty="0" smtClean="0"/>
              <a:t> de </a:t>
            </a:r>
            <a:r>
              <a:rPr lang="en-US" dirty="0" err="1" smtClean="0"/>
              <a:t>montagem</a:t>
            </a:r>
            <a:r>
              <a:rPr lang="en-US" dirty="0" smtClean="0"/>
              <a:t> </a:t>
            </a:r>
            <a:r>
              <a:rPr lang="en-US" b="0" dirty="0" err="1" smtClean="0"/>
              <a:t>inclusa</a:t>
            </a:r>
            <a:endParaRPr lang="en-US" b="0" dirty="0" smtClean="0"/>
          </a:p>
          <a:p>
            <a:pPr eaLnBrk="1" hangingPunct="1">
              <a:spcBef>
                <a:spcPct val="0"/>
              </a:spcBef>
            </a:pPr>
            <a:r>
              <a:rPr lang="en-US" b="0" dirty="0" err="1" smtClean="0"/>
              <a:t>Alinhe</a:t>
            </a:r>
            <a:r>
              <a:rPr lang="en-US" b="0" dirty="0" smtClean="0"/>
              <a:t> a </a:t>
            </a:r>
            <a:r>
              <a:rPr lang="en-US" b="0" dirty="0" err="1" smtClean="0"/>
              <a:t>unidade</a:t>
            </a:r>
            <a:r>
              <a:rPr lang="en-US" b="0" dirty="0" smtClean="0"/>
              <a:t> com </a:t>
            </a:r>
            <a:r>
              <a:rPr lang="en-US" b="0" dirty="0" err="1" smtClean="0"/>
              <a:t>os</a:t>
            </a:r>
            <a:r>
              <a:rPr lang="en-US" b="0" dirty="0" smtClean="0"/>
              <a:t> </a:t>
            </a:r>
            <a:r>
              <a:rPr lang="en-US" dirty="0" err="1" smtClean="0"/>
              <a:t>quatro</a:t>
            </a:r>
            <a:r>
              <a:rPr lang="en-US" dirty="0" smtClean="0"/>
              <a:t> </a:t>
            </a:r>
            <a:r>
              <a:rPr lang="en-US" dirty="0" err="1" smtClean="0"/>
              <a:t>pontos</a:t>
            </a:r>
            <a:r>
              <a:rPr lang="en-US" dirty="0" smtClean="0"/>
              <a:t> de </a:t>
            </a:r>
            <a:r>
              <a:rPr lang="en-US" dirty="0" err="1" smtClean="0"/>
              <a:t>montagem</a:t>
            </a:r>
            <a:r>
              <a:rPr lang="en-US" dirty="0" smtClean="0"/>
              <a:t> </a:t>
            </a:r>
            <a:r>
              <a:rPr lang="en-US" b="0" dirty="0" smtClean="0"/>
              <a:t>no </a:t>
            </a:r>
            <a:r>
              <a:rPr lang="en-US" b="0" dirty="0" err="1" smtClean="0"/>
              <a:t>lado</a:t>
            </a:r>
            <a:r>
              <a:rPr lang="en-US" b="0" dirty="0" smtClean="0"/>
              <a:t> </a:t>
            </a:r>
            <a:r>
              <a:rPr lang="en-US" b="0" dirty="0" err="1" smtClean="0"/>
              <a:t>esquerdo</a:t>
            </a:r>
            <a:r>
              <a:rPr lang="en-US" b="0" dirty="0" smtClean="0"/>
              <a:t>.</a:t>
            </a:r>
            <a:endParaRPr lang="en-US" sz="2400" b="0" dirty="0" smtClean="0"/>
          </a:p>
          <a:p>
            <a:pPr eaLnBrk="1" hangingPunct="1">
              <a:spcBef>
                <a:spcPct val="0"/>
              </a:spcBef>
            </a:pPr>
            <a:endParaRPr lang="en-US" b="0" dirty="0" smtClean="0"/>
          </a:p>
          <a:p>
            <a:pPr eaLnBrk="1" hangingPunct="1">
              <a:spcBef>
                <a:spcPct val="0"/>
              </a:spcBef>
            </a:pPr>
            <a:endParaRPr lang="en-US" b="0" dirty="0" smtClean="0"/>
          </a:p>
        </p:txBody>
      </p:sp>
      <p:sp>
        <p:nvSpPr>
          <p:cNvPr id="6758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Montagem</a:t>
            </a:r>
            <a:r>
              <a:rPr lang="en-US" dirty="0" smtClean="0"/>
              <a:t> FAAST</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Placeholder 1"/>
          <p:cNvSpPr>
            <a:spLocks noGrp="1"/>
          </p:cNvSpPr>
          <p:nvPr>
            <p:ph type="body" sz="quarter" idx="10"/>
          </p:nvPr>
        </p:nvSpPr>
        <p:spPr bwMode="auto">
          <a:xfrm>
            <a:off x="914400" y="1600200"/>
            <a:ext cx="36576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Montando</a:t>
            </a:r>
            <a:r>
              <a:rPr lang="en-US" dirty="0" smtClean="0">
                <a:solidFill>
                  <a:srgbClr val="A32638"/>
                </a:solidFill>
              </a:rPr>
              <a:t> o Detector</a:t>
            </a:r>
          </a:p>
          <a:p>
            <a:pPr>
              <a:spcBef>
                <a:spcPct val="0"/>
              </a:spcBef>
            </a:pPr>
            <a:r>
              <a:rPr lang="en-US" b="0" dirty="0" err="1" smtClean="0"/>
              <a:t>Empurre</a:t>
            </a:r>
            <a:r>
              <a:rPr lang="en-US" b="0" dirty="0" smtClean="0"/>
              <a:t> a </a:t>
            </a:r>
            <a:r>
              <a:rPr lang="en-US" b="0" dirty="0" err="1" smtClean="0"/>
              <a:t>unidade</a:t>
            </a:r>
            <a:r>
              <a:rPr lang="en-US" b="0" dirty="0" smtClean="0"/>
              <a:t> </a:t>
            </a:r>
            <a:r>
              <a:rPr lang="en-US" b="0" dirty="0" err="1" smtClean="0"/>
              <a:t>para</a:t>
            </a:r>
            <a:r>
              <a:rPr lang="en-US" b="0" dirty="0" smtClean="0"/>
              <a:t> </a:t>
            </a:r>
            <a:r>
              <a:rPr lang="en-US" b="0" dirty="0" err="1" smtClean="0"/>
              <a:t>baixo</a:t>
            </a:r>
            <a:r>
              <a:rPr lang="en-US" b="0" dirty="0" smtClean="0"/>
              <a:t> </a:t>
            </a:r>
            <a:r>
              <a:rPr lang="en-US" b="0" dirty="0" err="1" smtClean="0"/>
              <a:t>nos</a:t>
            </a:r>
            <a:r>
              <a:rPr lang="en-US" b="0" dirty="0" smtClean="0"/>
              <a:t> </a:t>
            </a:r>
            <a:r>
              <a:rPr lang="en-US" b="0" dirty="0" err="1" smtClean="0"/>
              <a:t>pontos</a:t>
            </a:r>
            <a:r>
              <a:rPr lang="en-US" b="0" dirty="0" smtClean="0"/>
              <a:t> de </a:t>
            </a:r>
            <a:r>
              <a:rPr lang="en-US" b="0" dirty="0" err="1" smtClean="0"/>
              <a:t>montagem</a:t>
            </a:r>
            <a:r>
              <a:rPr lang="en-US" b="0" dirty="0" smtClean="0"/>
              <a:t> e </a:t>
            </a:r>
            <a:r>
              <a:rPr lang="en-US" b="0" dirty="0" err="1" smtClean="0"/>
              <a:t>assegure</a:t>
            </a:r>
            <a:r>
              <a:rPr lang="en-US" b="0" dirty="0" smtClean="0"/>
              <a:t> com </a:t>
            </a:r>
            <a:r>
              <a:rPr lang="en-US" b="0" dirty="0" err="1" smtClean="0"/>
              <a:t>os</a:t>
            </a:r>
            <a:r>
              <a:rPr lang="en-US" b="0" dirty="0" smtClean="0"/>
              <a:t> </a:t>
            </a:r>
            <a:r>
              <a:rPr lang="en-US" b="0" dirty="0" err="1" smtClean="0"/>
              <a:t>equipamentos</a:t>
            </a:r>
            <a:r>
              <a:rPr lang="en-US" b="0" dirty="0" smtClean="0"/>
              <a:t> de </a:t>
            </a:r>
            <a:r>
              <a:rPr lang="en-US" b="0" dirty="0" err="1" smtClean="0"/>
              <a:t>montagem</a:t>
            </a:r>
            <a:r>
              <a:rPr lang="en-US" b="0" dirty="0" smtClean="0"/>
              <a:t> </a:t>
            </a:r>
            <a:r>
              <a:rPr lang="en-US" b="0" dirty="0" err="1" smtClean="0"/>
              <a:t>fornecidos</a:t>
            </a:r>
            <a:r>
              <a:rPr lang="en-US" b="0" dirty="0" smtClean="0"/>
              <a:t> </a:t>
            </a:r>
            <a:r>
              <a:rPr lang="en-US" b="0" dirty="0" err="1" smtClean="0"/>
              <a:t>pelo</a:t>
            </a:r>
            <a:r>
              <a:rPr lang="en-US" b="0" dirty="0" smtClean="0"/>
              <a:t> </a:t>
            </a:r>
            <a:r>
              <a:rPr lang="en-US" b="0" dirty="0" err="1" smtClean="0"/>
              <a:t>menos</a:t>
            </a:r>
            <a:r>
              <a:rPr lang="en-US" b="0" dirty="0" smtClean="0"/>
              <a:t> um dos </a:t>
            </a:r>
            <a:r>
              <a:rPr lang="en-US" b="0" dirty="0" err="1" smtClean="0"/>
              <a:t>dois</a:t>
            </a:r>
            <a:r>
              <a:rPr lang="en-US" b="0" dirty="0" smtClean="0"/>
              <a:t> </a:t>
            </a:r>
            <a:r>
              <a:rPr lang="en-US" b="0" dirty="0" err="1" smtClean="0"/>
              <a:t>pontos</a:t>
            </a:r>
            <a:r>
              <a:rPr lang="en-US" b="0" dirty="0" smtClean="0"/>
              <a:t> de </a:t>
            </a:r>
            <a:r>
              <a:rPr lang="en-US" b="0" dirty="0" err="1" smtClean="0"/>
              <a:t>montagem</a:t>
            </a:r>
            <a:r>
              <a:rPr lang="en-US" b="0" dirty="0" smtClean="0"/>
              <a:t> </a:t>
            </a:r>
            <a:r>
              <a:rPr lang="en-US" b="0" dirty="0" err="1" smtClean="0"/>
              <a:t>através</a:t>
            </a:r>
            <a:r>
              <a:rPr lang="en-US" b="0" dirty="0" smtClean="0"/>
              <a:t> dos slots.</a:t>
            </a:r>
          </a:p>
          <a:p>
            <a:pPr>
              <a:spcBef>
                <a:spcPct val="0"/>
              </a:spcBef>
            </a:pPr>
            <a:endParaRPr lang="en-US" dirty="0" smtClean="0"/>
          </a:p>
          <a:p>
            <a:pPr eaLnBrk="1" hangingPunct="1">
              <a:spcBef>
                <a:spcPct val="0"/>
              </a:spcBef>
            </a:pPr>
            <a:endParaRPr lang="en-US" b="0" dirty="0" smtClean="0"/>
          </a:p>
        </p:txBody>
      </p:sp>
      <p:sp>
        <p:nvSpPr>
          <p:cNvPr id="6861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Montagem</a:t>
            </a:r>
            <a:r>
              <a:rPr lang="en-US" dirty="0" smtClean="0"/>
              <a:t> FAAST</a:t>
            </a:r>
          </a:p>
        </p:txBody>
      </p:sp>
      <p:pic>
        <p:nvPicPr>
          <p:cNvPr id="68613" name="Picture 4"/>
          <p:cNvPicPr>
            <a:picLocks noChangeAspect="1" noChangeArrowheads="1"/>
          </p:cNvPicPr>
          <p:nvPr/>
        </p:nvPicPr>
        <p:blipFill>
          <a:blip r:embed="rId3" cstate="print"/>
          <a:srcRect l="1749" t="2351"/>
          <a:stretch>
            <a:fillRect/>
          </a:stretch>
        </p:blipFill>
        <p:spPr bwMode="auto">
          <a:xfrm>
            <a:off x="5481638" y="885825"/>
            <a:ext cx="2693987" cy="5259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iringFAAST_LR.jpg"/>
          <p:cNvPicPr>
            <a:picLocks noChangeAspect="1"/>
          </p:cNvPicPr>
          <p:nvPr/>
        </p:nvPicPr>
        <p:blipFill>
          <a:blip r:embed="rId3" cstate="print"/>
          <a:stretch>
            <a:fillRect/>
          </a:stretch>
        </p:blipFill>
        <p:spPr>
          <a:xfrm>
            <a:off x="5220661" y="-1"/>
            <a:ext cx="3542339" cy="6774967"/>
          </a:xfrm>
          <a:prstGeom prst="rect">
            <a:avLst/>
          </a:prstGeom>
        </p:spPr>
      </p:pic>
      <p:sp>
        <p:nvSpPr>
          <p:cNvPr id="69634"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sz="2200" b="0" dirty="0" smtClean="0"/>
              <a:t>O </a:t>
            </a:r>
            <a:r>
              <a:rPr lang="en-US" sz="2200" b="0" dirty="0" err="1" smtClean="0"/>
              <a:t>lado</a:t>
            </a:r>
            <a:r>
              <a:rPr lang="en-US" sz="2200" b="0" dirty="0" smtClean="0"/>
              <a:t> </a:t>
            </a:r>
            <a:r>
              <a:rPr lang="en-US" sz="2200" b="0" dirty="0" err="1" smtClean="0"/>
              <a:t>esquerdo</a:t>
            </a:r>
            <a:r>
              <a:rPr lang="en-US" sz="2200" b="0" dirty="0" smtClean="0"/>
              <a:t> </a:t>
            </a:r>
            <a:r>
              <a:rPr lang="en-US" sz="2200" b="0" dirty="0" err="1" smtClean="0"/>
              <a:t>da</a:t>
            </a:r>
            <a:r>
              <a:rPr lang="en-US" sz="2200" b="0" dirty="0" smtClean="0"/>
              <a:t> </a:t>
            </a:r>
            <a:r>
              <a:rPr lang="en-US" sz="2200" b="0" dirty="0" err="1" smtClean="0"/>
              <a:t>unidade</a:t>
            </a:r>
            <a:r>
              <a:rPr lang="en-US" sz="2200" b="0" dirty="0" smtClean="0"/>
              <a:t> é um </a:t>
            </a:r>
            <a:r>
              <a:rPr lang="en-US" sz="2200" b="0" dirty="0" err="1" smtClean="0"/>
              <a:t>caminho</a:t>
            </a:r>
            <a:r>
              <a:rPr lang="en-US" sz="2200" b="0" dirty="0" smtClean="0"/>
              <a:t> de </a:t>
            </a:r>
            <a:r>
              <a:rPr lang="en-US" sz="2200" b="0" dirty="0" err="1" smtClean="0"/>
              <a:t>fios</a:t>
            </a:r>
            <a:r>
              <a:rPr lang="en-US" sz="2200" b="0" dirty="0" smtClean="0"/>
              <a:t> </a:t>
            </a:r>
            <a:r>
              <a:rPr lang="en-US" sz="2200" dirty="0" err="1" smtClean="0">
                <a:solidFill>
                  <a:srgbClr val="A32638"/>
                </a:solidFill>
              </a:rPr>
              <a:t>por</a:t>
            </a:r>
            <a:r>
              <a:rPr lang="en-US" sz="2200" dirty="0" smtClean="0">
                <a:solidFill>
                  <a:srgbClr val="A32638"/>
                </a:solidFill>
              </a:rPr>
              <a:t> </a:t>
            </a:r>
            <a:r>
              <a:rPr lang="en-US" sz="2200" dirty="0" err="1" smtClean="0">
                <a:solidFill>
                  <a:srgbClr val="A32638"/>
                </a:solidFill>
              </a:rPr>
              <a:t>cima</a:t>
            </a:r>
            <a:r>
              <a:rPr lang="en-US" sz="2200" dirty="0" smtClean="0">
                <a:solidFill>
                  <a:srgbClr val="A32638"/>
                </a:solidFill>
              </a:rPr>
              <a:t> e </a:t>
            </a:r>
            <a:r>
              <a:rPr lang="en-US" sz="2200" dirty="0" err="1" smtClean="0">
                <a:solidFill>
                  <a:srgbClr val="A32638"/>
                </a:solidFill>
              </a:rPr>
              <a:t>por</a:t>
            </a:r>
            <a:r>
              <a:rPr lang="en-US" sz="2200" dirty="0" smtClean="0">
                <a:solidFill>
                  <a:srgbClr val="A32638"/>
                </a:solidFill>
              </a:rPr>
              <a:t> </a:t>
            </a:r>
            <a:r>
              <a:rPr lang="en-US" sz="2200" dirty="0" err="1" smtClean="0">
                <a:solidFill>
                  <a:srgbClr val="A32638"/>
                </a:solidFill>
              </a:rPr>
              <a:t>baixo</a:t>
            </a:r>
            <a:r>
              <a:rPr lang="en-US" sz="2200" b="0" dirty="0" smtClean="0"/>
              <a:t> e um </a:t>
            </a:r>
            <a:r>
              <a:rPr lang="en-US" sz="2200" b="0" dirty="0" err="1" smtClean="0"/>
              <a:t>estilo</a:t>
            </a:r>
            <a:r>
              <a:rPr lang="en-US" sz="2200" b="0" dirty="0" smtClean="0"/>
              <a:t> </a:t>
            </a:r>
            <a:r>
              <a:rPr lang="en-US" sz="2200" b="0" dirty="0" err="1" smtClean="0"/>
              <a:t>Europeu</a:t>
            </a:r>
            <a:r>
              <a:rPr lang="en-US" sz="2200" b="0" dirty="0" smtClean="0"/>
              <a:t> de </a:t>
            </a:r>
            <a:r>
              <a:rPr lang="en-US" sz="2200" b="0" dirty="0" err="1" smtClean="0"/>
              <a:t>blocos</a:t>
            </a:r>
            <a:r>
              <a:rPr lang="en-US" sz="2200" b="0" dirty="0" smtClean="0"/>
              <a:t> de </a:t>
            </a:r>
            <a:r>
              <a:rPr lang="en-US" sz="2200" b="0" dirty="0" err="1" smtClean="0"/>
              <a:t>terminais</a:t>
            </a:r>
            <a:r>
              <a:rPr lang="en-US" sz="2200" b="0" dirty="0" smtClean="0"/>
              <a:t> de </a:t>
            </a:r>
            <a:r>
              <a:rPr lang="en-US" sz="2200" dirty="0" err="1" smtClean="0">
                <a:solidFill>
                  <a:srgbClr val="A32638"/>
                </a:solidFill>
              </a:rPr>
              <a:t>fácil</a:t>
            </a:r>
            <a:r>
              <a:rPr lang="en-US" sz="2200" dirty="0" smtClean="0">
                <a:solidFill>
                  <a:srgbClr val="A32638"/>
                </a:solidFill>
              </a:rPr>
              <a:t> </a:t>
            </a:r>
            <a:r>
              <a:rPr lang="en-US" sz="2200" dirty="0" err="1" smtClean="0">
                <a:solidFill>
                  <a:srgbClr val="A32638"/>
                </a:solidFill>
              </a:rPr>
              <a:t>conexão</a:t>
            </a:r>
            <a:r>
              <a:rPr lang="en-US" sz="2200" b="0" dirty="0" smtClean="0"/>
              <a:t>.</a:t>
            </a:r>
          </a:p>
        </p:txBody>
      </p:sp>
      <p:sp>
        <p:nvSpPr>
          <p:cNvPr id="6963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Sensores</a:t>
            </a:r>
            <a:r>
              <a:rPr lang="en-US" dirty="0" smtClean="0"/>
              <a:t> e </a:t>
            </a:r>
            <a:r>
              <a:rPr lang="en-US" dirty="0" err="1" smtClean="0"/>
              <a:t>penetrações</a:t>
            </a:r>
            <a:r>
              <a:rPr lang="en-US" dirty="0" smtClean="0"/>
              <a:t> </a:t>
            </a:r>
            <a:r>
              <a:rPr lang="en-US" dirty="0" err="1" smtClean="0"/>
              <a:t>elétricas</a:t>
            </a:r>
            <a:endParaRPr lang="en-US" dirty="0"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op-bottom-ports.jpg"/>
          <p:cNvPicPr>
            <a:picLocks noChangeAspect="1"/>
          </p:cNvPicPr>
          <p:nvPr/>
        </p:nvPicPr>
        <p:blipFill>
          <a:blip r:embed="rId3" cstate="print"/>
          <a:stretch>
            <a:fillRect/>
          </a:stretch>
        </p:blipFill>
        <p:spPr>
          <a:xfrm>
            <a:off x="5287297" y="1039761"/>
            <a:ext cx="3657600" cy="5029200"/>
          </a:xfrm>
          <a:prstGeom prst="rect">
            <a:avLst/>
          </a:prstGeom>
        </p:spPr>
      </p:pic>
      <p:sp>
        <p:nvSpPr>
          <p:cNvPr id="70658" name="Text Placeholder 1"/>
          <p:cNvSpPr>
            <a:spLocks noGrp="1"/>
          </p:cNvSpPr>
          <p:nvPr>
            <p:ph type="body" sz="quarter" idx="10"/>
          </p:nvPr>
        </p:nvSpPr>
        <p:spPr bwMode="auto">
          <a:xfrm>
            <a:off x="914400" y="1600200"/>
            <a:ext cx="3962400" cy="4114800"/>
          </a:xfrm>
          <a:noFill/>
          <a:ln>
            <a:miter lim="800000"/>
            <a:headEnd/>
            <a:tailEnd/>
          </a:ln>
        </p:spPr>
        <p:txBody>
          <a:bodyPr vert="horz" wrap="square" lIns="0" tIns="0" rIns="0" bIns="0" numCol="1" anchor="t" anchorCtr="0" compatLnSpc="1">
            <a:prstTxWarp prst="textNoShape">
              <a:avLst/>
            </a:prstTxWarp>
          </a:bodyPr>
          <a:lstStyle/>
          <a:p>
            <a:pPr>
              <a:spcBef>
                <a:spcPct val="0"/>
              </a:spcBef>
            </a:pPr>
            <a:r>
              <a:rPr lang="en-US" sz="2200" b="0" dirty="0" err="1" smtClean="0"/>
              <a:t>Pontos</a:t>
            </a:r>
            <a:r>
              <a:rPr lang="en-US" sz="2200" b="0" dirty="0" smtClean="0"/>
              <a:t> de </a:t>
            </a:r>
            <a:r>
              <a:rPr lang="en-US" sz="2200" b="0" dirty="0" err="1" smtClean="0"/>
              <a:t>conexão</a:t>
            </a:r>
            <a:r>
              <a:rPr lang="en-US" sz="2200" b="0" dirty="0" smtClean="0"/>
              <a:t> </a:t>
            </a:r>
            <a:r>
              <a:rPr lang="en-US" sz="2200" b="0" dirty="0" err="1" smtClean="0"/>
              <a:t>convenientes</a:t>
            </a:r>
            <a:r>
              <a:rPr lang="en-US" sz="2200" b="0" dirty="0" smtClean="0"/>
              <a:t> </a:t>
            </a:r>
            <a:r>
              <a:rPr lang="en-US" sz="2200" b="0" dirty="0" err="1" smtClean="0"/>
              <a:t>para</a:t>
            </a:r>
            <a:r>
              <a:rPr lang="en-US" sz="2200" b="0" dirty="0" smtClean="0"/>
              <a:t> a </a:t>
            </a:r>
            <a:r>
              <a:rPr lang="en-US" sz="2200" b="0" dirty="0" err="1" smtClean="0"/>
              <a:t>rede</a:t>
            </a:r>
            <a:r>
              <a:rPr lang="en-US" sz="2200" b="0" dirty="0" smtClean="0"/>
              <a:t> de </a:t>
            </a:r>
            <a:r>
              <a:rPr lang="en-US" sz="2200" b="0" dirty="0" err="1" smtClean="0"/>
              <a:t>amostragem</a:t>
            </a:r>
            <a:r>
              <a:rPr lang="en-US" sz="2200" b="0" dirty="0" smtClean="0"/>
              <a:t> de </a:t>
            </a:r>
            <a:r>
              <a:rPr lang="en-US" sz="2200" b="0" dirty="0" err="1" smtClean="0"/>
              <a:t>ar</a:t>
            </a:r>
            <a:r>
              <a:rPr lang="en-US" sz="2200" b="0" dirty="0" smtClean="0"/>
              <a:t> e </a:t>
            </a:r>
            <a:r>
              <a:rPr lang="en-US" sz="2200" b="0" dirty="0" err="1" smtClean="0"/>
              <a:t>tubulação</a:t>
            </a:r>
            <a:r>
              <a:rPr lang="en-US" sz="2200" b="0" dirty="0" smtClean="0"/>
              <a:t> de </a:t>
            </a:r>
            <a:r>
              <a:rPr lang="en-US" sz="2200" b="0" dirty="0" err="1" smtClean="0"/>
              <a:t>descarregamento</a:t>
            </a:r>
            <a:r>
              <a:rPr lang="en-US" sz="2200" b="0" dirty="0" smtClean="0"/>
              <a:t> </a:t>
            </a:r>
            <a:r>
              <a:rPr lang="en-US" sz="2200" b="0" dirty="0" err="1" smtClean="0"/>
              <a:t>são</a:t>
            </a:r>
            <a:r>
              <a:rPr lang="en-US" sz="2200" b="0" dirty="0" smtClean="0"/>
              <a:t> </a:t>
            </a:r>
            <a:r>
              <a:rPr lang="en-US" sz="2200" b="0" dirty="0" err="1" smtClean="0"/>
              <a:t>acessíveis</a:t>
            </a:r>
            <a:r>
              <a:rPr lang="en-US" sz="2200" b="0" dirty="0" smtClean="0"/>
              <a:t> </a:t>
            </a:r>
            <a:r>
              <a:rPr lang="en-US" sz="2200" dirty="0" err="1" smtClean="0">
                <a:solidFill>
                  <a:srgbClr val="A32638"/>
                </a:solidFill>
              </a:rPr>
              <a:t>por</a:t>
            </a:r>
            <a:r>
              <a:rPr lang="en-US" sz="2200" dirty="0" smtClean="0">
                <a:solidFill>
                  <a:srgbClr val="A32638"/>
                </a:solidFill>
              </a:rPr>
              <a:t> </a:t>
            </a:r>
            <a:r>
              <a:rPr lang="en-US" sz="2200" dirty="0" err="1" smtClean="0">
                <a:solidFill>
                  <a:srgbClr val="A32638"/>
                </a:solidFill>
              </a:rPr>
              <a:t>baixo</a:t>
            </a:r>
            <a:r>
              <a:rPr lang="en-US" sz="2200" dirty="0" smtClean="0">
                <a:solidFill>
                  <a:srgbClr val="A32638"/>
                </a:solidFill>
              </a:rPr>
              <a:t> </a:t>
            </a:r>
            <a:r>
              <a:rPr lang="en-US" sz="2200" dirty="0" err="1" smtClean="0">
                <a:solidFill>
                  <a:srgbClr val="A32638"/>
                </a:solidFill>
              </a:rPr>
              <a:t>ou</a:t>
            </a:r>
            <a:r>
              <a:rPr lang="en-US" sz="2200" dirty="0" smtClean="0">
                <a:solidFill>
                  <a:srgbClr val="A32638"/>
                </a:solidFill>
              </a:rPr>
              <a:t> </a:t>
            </a:r>
            <a:r>
              <a:rPr lang="en-US" sz="2200" dirty="0" err="1" smtClean="0">
                <a:solidFill>
                  <a:srgbClr val="A32638"/>
                </a:solidFill>
              </a:rPr>
              <a:t>por</a:t>
            </a:r>
            <a:r>
              <a:rPr lang="en-US" sz="2200" dirty="0" smtClean="0">
                <a:solidFill>
                  <a:srgbClr val="A32638"/>
                </a:solidFill>
              </a:rPr>
              <a:t> </a:t>
            </a:r>
            <a:r>
              <a:rPr lang="en-US" sz="2200" dirty="0" err="1" smtClean="0">
                <a:solidFill>
                  <a:srgbClr val="A32638"/>
                </a:solidFill>
              </a:rPr>
              <a:t>cima</a:t>
            </a:r>
            <a:r>
              <a:rPr lang="en-US" sz="2200" dirty="0" smtClean="0">
                <a:solidFill>
                  <a:srgbClr val="A32638"/>
                </a:solidFill>
              </a:rPr>
              <a:t> </a:t>
            </a:r>
            <a:r>
              <a:rPr lang="en-US" sz="2200" b="0" dirty="0" err="1" smtClean="0"/>
              <a:t>da</a:t>
            </a:r>
            <a:r>
              <a:rPr lang="en-US" sz="2200" b="0" dirty="0" smtClean="0"/>
              <a:t> </a:t>
            </a:r>
            <a:r>
              <a:rPr lang="en-US" sz="2200" b="0" dirty="0" err="1" smtClean="0"/>
              <a:t>unidade</a:t>
            </a:r>
            <a:r>
              <a:rPr lang="en-US" sz="2200" b="0" dirty="0" smtClean="0"/>
              <a:t>.</a:t>
            </a:r>
          </a:p>
          <a:p>
            <a:pPr>
              <a:spcBef>
                <a:spcPct val="0"/>
              </a:spcBef>
            </a:pPr>
            <a:endParaRPr lang="en-US" b="0" dirty="0" smtClean="0"/>
          </a:p>
        </p:txBody>
      </p:sp>
      <p:sp>
        <p:nvSpPr>
          <p:cNvPr id="7065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Sensores</a:t>
            </a:r>
            <a:r>
              <a:rPr lang="en-US" dirty="0" smtClean="0"/>
              <a:t> e </a:t>
            </a:r>
            <a:r>
              <a:rPr lang="en-US" dirty="0" err="1" smtClean="0"/>
              <a:t>penetrações</a:t>
            </a:r>
            <a:r>
              <a:rPr lang="en-US" dirty="0" smtClean="0"/>
              <a:t> </a:t>
            </a:r>
            <a:r>
              <a:rPr lang="en-US" dirty="0" err="1" smtClean="0"/>
              <a:t>elétricas</a:t>
            </a:r>
            <a:endParaRPr lang="en-US" dirty="0" smtClean="0"/>
          </a:p>
        </p:txBody>
      </p:sp>
      <p:sp>
        <p:nvSpPr>
          <p:cNvPr id="6" name="Oval 5"/>
          <p:cNvSpPr/>
          <p:nvPr/>
        </p:nvSpPr>
        <p:spPr>
          <a:xfrm>
            <a:off x="6054212" y="1332271"/>
            <a:ext cx="6096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180005" y="1374059"/>
            <a:ext cx="6096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022689" y="4991102"/>
            <a:ext cx="6096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354960" y="4991102"/>
            <a:ext cx="6096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408175" y="966019"/>
            <a:ext cx="2126225" cy="369332"/>
          </a:xfrm>
          <a:prstGeom prst="rect">
            <a:avLst/>
          </a:prstGeom>
          <a:noFill/>
        </p:spPr>
        <p:txBody>
          <a:bodyPr wrap="square" rtlCol="0">
            <a:spAutoFit/>
          </a:bodyPr>
          <a:lstStyle/>
          <a:p>
            <a:r>
              <a:rPr lang="en-US" dirty="0" err="1" smtClean="0"/>
              <a:t>Portas</a:t>
            </a:r>
            <a:r>
              <a:rPr lang="en-US" dirty="0" smtClean="0"/>
              <a:t> </a:t>
            </a:r>
            <a:r>
              <a:rPr lang="en-US" dirty="0" err="1" smtClean="0"/>
              <a:t>superiores</a:t>
            </a:r>
            <a:endParaRPr lang="en-US" dirty="0"/>
          </a:p>
        </p:txBody>
      </p:sp>
      <p:sp>
        <p:nvSpPr>
          <p:cNvPr id="11" name="TextBox 10"/>
          <p:cNvSpPr txBox="1"/>
          <p:nvPr/>
        </p:nvSpPr>
        <p:spPr>
          <a:xfrm>
            <a:off x="6705600" y="5668299"/>
            <a:ext cx="2394156" cy="369332"/>
          </a:xfrm>
          <a:prstGeom prst="rect">
            <a:avLst/>
          </a:prstGeom>
          <a:noFill/>
        </p:spPr>
        <p:txBody>
          <a:bodyPr wrap="square" rtlCol="0">
            <a:spAutoFit/>
          </a:bodyPr>
          <a:lstStyle/>
          <a:p>
            <a:r>
              <a:rPr lang="en-US" dirty="0" err="1" smtClean="0"/>
              <a:t>Portas</a:t>
            </a:r>
            <a:r>
              <a:rPr lang="en-US" dirty="0" smtClean="0"/>
              <a:t> </a:t>
            </a:r>
            <a:r>
              <a:rPr lang="en-US" dirty="0" err="1" smtClean="0"/>
              <a:t>inferiores</a:t>
            </a:r>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amplingtubes.jpg"/>
          <p:cNvPicPr>
            <a:picLocks noChangeAspect="1"/>
          </p:cNvPicPr>
          <p:nvPr/>
        </p:nvPicPr>
        <p:blipFill>
          <a:blip r:embed="rId2" cstate="print"/>
          <a:srcRect r="25210"/>
          <a:stretch>
            <a:fillRect/>
          </a:stretch>
        </p:blipFill>
        <p:spPr>
          <a:xfrm>
            <a:off x="4503889" y="1981200"/>
            <a:ext cx="4640111" cy="3962400"/>
          </a:xfrm>
          <a:prstGeom prst="rect">
            <a:avLst/>
          </a:prstGeom>
        </p:spPr>
      </p:pic>
      <p:sp>
        <p:nvSpPr>
          <p:cNvPr id="71682"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Tubo</a:t>
            </a:r>
            <a:r>
              <a:rPr lang="en-US" dirty="0" smtClean="0">
                <a:solidFill>
                  <a:srgbClr val="A32638"/>
                </a:solidFill>
              </a:rPr>
              <a:t> de </a:t>
            </a:r>
            <a:r>
              <a:rPr lang="en-US" dirty="0" err="1" smtClean="0">
                <a:solidFill>
                  <a:srgbClr val="A32638"/>
                </a:solidFill>
              </a:rPr>
              <a:t>amostragem</a:t>
            </a:r>
            <a:r>
              <a:rPr lang="en-US" dirty="0" smtClean="0">
                <a:solidFill>
                  <a:srgbClr val="A32638"/>
                </a:solidFill>
              </a:rPr>
              <a:t> de </a:t>
            </a:r>
            <a:r>
              <a:rPr lang="en-US" dirty="0" err="1" smtClean="0">
                <a:solidFill>
                  <a:srgbClr val="A32638"/>
                </a:solidFill>
              </a:rPr>
              <a:t>ar</a:t>
            </a:r>
            <a:endParaRPr lang="en-US" dirty="0" smtClean="0">
              <a:solidFill>
                <a:srgbClr val="A32638"/>
              </a:solidFill>
            </a:endParaRPr>
          </a:p>
          <a:p>
            <a:pPr lvl="1" eaLnBrk="1" hangingPunct="1">
              <a:spcBef>
                <a:spcPct val="0"/>
              </a:spcBef>
              <a:buFont typeface="Arial" charset="0"/>
              <a:buChar char="•"/>
            </a:pPr>
            <a:r>
              <a:rPr lang="en-US" b="1" dirty="0" err="1" smtClean="0"/>
              <a:t>Portas</a:t>
            </a:r>
            <a:r>
              <a:rPr lang="en-US" b="1" dirty="0" smtClean="0"/>
              <a:t> de </a:t>
            </a:r>
            <a:r>
              <a:rPr lang="en-US" b="1" dirty="0" err="1" smtClean="0"/>
              <a:t>entrada</a:t>
            </a:r>
            <a:r>
              <a:rPr lang="en-US" b="1" dirty="0" smtClean="0"/>
              <a:t> e </a:t>
            </a:r>
            <a:r>
              <a:rPr lang="en-US" b="1" dirty="0" err="1" smtClean="0"/>
              <a:t>saída</a:t>
            </a:r>
            <a:r>
              <a:rPr lang="en-US" b="1" dirty="0" smtClean="0"/>
              <a:t> </a:t>
            </a:r>
            <a:r>
              <a:rPr lang="en-US" dirty="0" err="1" smtClean="0"/>
              <a:t>aceitam</a:t>
            </a:r>
            <a:r>
              <a:rPr lang="en-US" dirty="0" smtClean="0"/>
              <a:t> </a:t>
            </a:r>
            <a:r>
              <a:rPr lang="en-US" dirty="0" err="1" smtClean="0"/>
              <a:t>tubo</a:t>
            </a:r>
            <a:r>
              <a:rPr lang="en-US" dirty="0" smtClean="0"/>
              <a:t> </a:t>
            </a:r>
            <a:r>
              <a:rPr lang="en-US" dirty="0" err="1" smtClean="0"/>
              <a:t>padrão</a:t>
            </a:r>
            <a:r>
              <a:rPr lang="en-US" dirty="0" smtClean="0"/>
              <a:t> de 1 </a:t>
            </a:r>
            <a:r>
              <a:rPr lang="en-US" dirty="0" err="1" smtClean="0"/>
              <a:t>polegada</a:t>
            </a:r>
            <a:endParaRPr lang="en-US" dirty="0" smtClean="0"/>
          </a:p>
          <a:p>
            <a:pPr lvl="1" eaLnBrk="1" hangingPunct="1">
              <a:spcBef>
                <a:spcPct val="0"/>
              </a:spcBef>
              <a:buFont typeface="Arial" charset="0"/>
              <a:buChar char="•"/>
            </a:pPr>
            <a:r>
              <a:rPr lang="en-US" b="1" dirty="0" err="1" smtClean="0"/>
              <a:t>Portas</a:t>
            </a:r>
            <a:r>
              <a:rPr lang="en-US" b="1" dirty="0" smtClean="0"/>
              <a:t> de </a:t>
            </a:r>
            <a:r>
              <a:rPr lang="en-US" b="1" dirty="0" err="1" smtClean="0"/>
              <a:t>entrada</a:t>
            </a:r>
            <a:r>
              <a:rPr lang="en-US" b="1" dirty="0" smtClean="0"/>
              <a:t> </a:t>
            </a:r>
            <a:r>
              <a:rPr lang="en-US" b="1" dirty="0" err="1" smtClean="0"/>
              <a:t>cônicas</a:t>
            </a:r>
            <a:r>
              <a:rPr lang="en-US" b="1" dirty="0" smtClean="0"/>
              <a:t> </a:t>
            </a:r>
            <a:r>
              <a:rPr lang="en-US" dirty="0" err="1" smtClean="0"/>
              <a:t>fornecem</a:t>
            </a:r>
            <a:r>
              <a:rPr lang="en-US" dirty="0" smtClean="0"/>
              <a:t> </a:t>
            </a:r>
            <a:r>
              <a:rPr lang="en-US" dirty="0" err="1" smtClean="0"/>
              <a:t>conexão</a:t>
            </a:r>
            <a:r>
              <a:rPr lang="en-US" dirty="0" smtClean="0"/>
              <a:t> </a:t>
            </a:r>
            <a:r>
              <a:rPr lang="en-US" dirty="0" err="1" smtClean="0"/>
              <a:t>rápida</a:t>
            </a:r>
            <a:r>
              <a:rPr lang="en-US" dirty="0" smtClean="0"/>
              <a:t> e </a:t>
            </a:r>
            <a:r>
              <a:rPr lang="en-US" dirty="0" err="1" smtClean="0"/>
              <a:t>fácil</a:t>
            </a:r>
            <a:r>
              <a:rPr lang="en-US" dirty="0" smtClean="0"/>
              <a:t>. </a:t>
            </a:r>
          </a:p>
          <a:p>
            <a:pPr lvl="1" eaLnBrk="1" hangingPunct="1">
              <a:spcBef>
                <a:spcPct val="0"/>
              </a:spcBef>
              <a:buFont typeface="Arial" charset="0"/>
              <a:buChar char="•"/>
            </a:pPr>
            <a:r>
              <a:rPr lang="en-US" b="1" dirty="0" err="1" smtClean="0"/>
              <a:t>Remova</a:t>
            </a:r>
            <a:r>
              <a:rPr lang="en-US" b="1" dirty="0" smtClean="0"/>
              <a:t> </a:t>
            </a:r>
            <a:r>
              <a:rPr lang="en-US" dirty="0" smtClean="0"/>
              <a:t>o plug </a:t>
            </a:r>
            <a:r>
              <a:rPr lang="en-US" dirty="0" err="1" smtClean="0"/>
              <a:t>da</a:t>
            </a:r>
            <a:r>
              <a:rPr lang="en-US" dirty="0" smtClean="0"/>
              <a:t> </a:t>
            </a:r>
            <a:r>
              <a:rPr lang="en-US" dirty="0" err="1" smtClean="0"/>
              <a:t>porta</a:t>
            </a:r>
            <a:r>
              <a:rPr lang="en-US" dirty="0" smtClean="0"/>
              <a:t> de </a:t>
            </a:r>
            <a:r>
              <a:rPr lang="en-US" dirty="0" err="1" smtClean="0"/>
              <a:t>entrada</a:t>
            </a:r>
            <a:r>
              <a:rPr lang="en-US" dirty="0" smtClean="0"/>
              <a:t> (superior </a:t>
            </a:r>
            <a:r>
              <a:rPr lang="en-US" dirty="0" err="1" smtClean="0"/>
              <a:t>ou</a:t>
            </a:r>
            <a:r>
              <a:rPr lang="en-US" dirty="0" smtClean="0"/>
              <a:t> inferior). </a:t>
            </a:r>
          </a:p>
          <a:p>
            <a:pPr lvl="1" eaLnBrk="1" hangingPunct="1">
              <a:spcBef>
                <a:spcPct val="0"/>
              </a:spcBef>
              <a:buFont typeface="Arial" charset="0"/>
              <a:buChar char="•"/>
            </a:pPr>
            <a:r>
              <a:rPr lang="en-US" b="1" dirty="0" err="1" smtClean="0"/>
              <a:t>Insira</a:t>
            </a:r>
            <a:r>
              <a:rPr lang="en-US" b="1" dirty="0" smtClean="0"/>
              <a:t> </a:t>
            </a:r>
            <a:r>
              <a:rPr lang="en-US" dirty="0" smtClean="0"/>
              <a:t>o </a:t>
            </a:r>
            <a:r>
              <a:rPr lang="en-US" dirty="0" err="1" smtClean="0"/>
              <a:t>tubo</a:t>
            </a:r>
            <a:r>
              <a:rPr lang="en-US" dirty="0" smtClean="0"/>
              <a:t> de </a:t>
            </a:r>
            <a:r>
              <a:rPr lang="en-US" dirty="0" err="1" smtClean="0"/>
              <a:t>amostragem</a:t>
            </a:r>
            <a:r>
              <a:rPr lang="en-US" dirty="0" smtClean="0"/>
              <a:t> </a:t>
            </a:r>
            <a:r>
              <a:rPr lang="en-US" dirty="0" err="1" smtClean="0"/>
              <a:t>na</a:t>
            </a:r>
            <a:r>
              <a:rPr lang="en-US" dirty="0" smtClean="0"/>
              <a:t> </a:t>
            </a:r>
            <a:r>
              <a:rPr lang="en-US" dirty="0" err="1" smtClean="0"/>
              <a:t>porta</a:t>
            </a:r>
            <a:r>
              <a:rPr lang="en-US" dirty="0" smtClean="0"/>
              <a:t> de </a:t>
            </a:r>
            <a:r>
              <a:rPr lang="en-US" dirty="0" err="1" smtClean="0"/>
              <a:t>entrada</a:t>
            </a:r>
            <a:r>
              <a:rPr lang="en-US" dirty="0" smtClean="0"/>
              <a:t>, </a:t>
            </a:r>
            <a:r>
              <a:rPr lang="en-US" dirty="0" err="1" smtClean="0"/>
              <a:t>assegurando</a:t>
            </a:r>
            <a:r>
              <a:rPr lang="en-US" dirty="0" smtClean="0"/>
              <a:t> </a:t>
            </a:r>
            <a:r>
              <a:rPr lang="en-US" dirty="0" err="1" smtClean="0"/>
              <a:t>uma</a:t>
            </a:r>
            <a:r>
              <a:rPr lang="en-US" dirty="0" smtClean="0"/>
              <a:t> </a:t>
            </a:r>
            <a:r>
              <a:rPr lang="en-US" dirty="0" err="1" smtClean="0"/>
              <a:t>fixação</a:t>
            </a:r>
            <a:r>
              <a:rPr lang="en-US" dirty="0" smtClean="0"/>
              <a:t> </a:t>
            </a:r>
            <a:r>
              <a:rPr lang="en-US" dirty="0" err="1" smtClean="0"/>
              <a:t>justa</a:t>
            </a:r>
            <a:r>
              <a:rPr lang="en-US" dirty="0" smtClean="0"/>
              <a:t>.</a:t>
            </a:r>
          </a:p>
          <a:p>
            <a:pPr eaLnBrk="1" hangingPunct="1">
              <a:spcBef>
                <a:spcPct val="0"/>
              </a:spcBef>
            </a:pPr>
            <a:r>
              <a:rPr lang="en-US" sz="1800" dirty="0" smtClean="0">
                <a:solidFill>
                  <a:srgbClr val="0077AA"/>
                </a:solidFill>
              </a:rPr>
              <a:t>NUNCA </a:t>
            </a:r>
            <a:r>
              <a:rPr lang="en-US" sz="1800" b="0" dirty="0" err="1" smtClean="0">
                <a:solidFill>
                  <a:srgbClr val="0077AA"/>
                </a:solidFill>
              </a:rPr>
              <a:t>cole</a:t>
            </a:r>
            <a:r>
              <a:rPr lang="en-US" sz="1800" b="0" dirty="0" smtClean="0">
                <a:solidFill>
                  <a:srgbClr val="0077AA"/>
                </a:solidFill>
              </a:rPr>
              <a:t> </a:t>
            </a:r>
            <a:r>
              <a:rPr lang="en-US" sz="1800" b="0" dirty="0" err="1" smtClean="0">
                <a:solidFill>
                  <a:srgbClr val="0077AA"/>
                </a:solidFill>
              </a:rPr>
              <a:t>tubos</a:t>
            </a:r>
            <a:r>
              <a:rPr lang="en-US" sz="1800" b="0" dirty="0" smtClean="0">
                <a:solidFill>
                  <a:srgbClr val="0077AA"/>
                </a:solidFill>
              </a:rPr>
              <a:t> </a:t>
            </a:r>
            <a:r>
              <a:rPr lang="en-US" sz="1800" b="0" dirty="0" err="1" smtClean="0">
                <a:solidFill>
                  <a:srgbClr val="0077AA"/>
                </a:solidFill>
              </a:rPr>
              <a:t>ao</a:t>
            </a:r>
            <a:r>
              <a:rPr lang="en-US" sz="1800" b="0" dirty="0" smtClean="0">
                <a:solidFill>
                  <a:srgbClr val="0077AA"/>
                </a:solidFill>
              </a:rPr>
              <a:t> </a:t>
            </a:r>
            <a:r>
              <a:rPr lang="en-US" sz="1800" b="0" dirty="0" err="1" smtClean="0">
                <a:solidFill>
                  <a:srgbClr val="0077AA"/>
                </a:solidFill>
              </a:rPr>
              <a:t>dispositivo</a:t>
            </a:r>
            <a:r>
              <a:rPr lang="en-US" sz="1800" b="0" dirty="0" smtClean="0">
                <a:solidFill>
                  <a:srgbClr val="0077AA"/>
                </a:solidFill>
              </a:rPr>
              <a:t>.</a:t>
            </a:r>
          </a:p>
          <a:p>
            <a:pPr eaLnBrk="1" hangingPunct="1">
              <a:spcBef>
                <a:spcPct val="0"/>
              </a:spcBef>
            </a:pPr>
            <a:endParaRPr lang="en-US" sz="1800" dirty="0" smtClean="0"/>
          </a:p>
        </p:txBody>
      </p:sp>
      <p:sp>
        <p:nvSpPr>
          <p:cNvPr id="7168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Conexão</a:t>
            </a:r>
            <a:r>
              <a:rPr lang="en-US" dirty="0" smtClean="0"/>
              <a:t> e </a:t>
            </a:r>
            <a:r>
              <a:rPr lang="en-US" dirty="0" err="1" smtClean="0"/>
              <a:t>Instalação</a:t>
            </a:r>
            <a:r>
              <a:rPr lang="en-US" dirty="0" smtClean="0"/>
              <a:t> dos </a:t>
            </a:r>
            <a:r>
              <a:rPr lang="en-US" dirty="0" err="1" smtClean="0"/>
              <a:t>tubos</a:t>
            </a:r>
            <a:endParaRPr lang="en-US" dirty="0" smtClean="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amplingtubes.jpg"/>
          <p:cNvPicPr>
            <a:picLocks noChangeAspect="1"/>
          </p:cNvPicPr>
          <p:nvPr/>
        </p:nvPicPr>
        <p:blipFill>
          <a:blip r:embed="rId2" cstate="print"/>
          <a:srcRect r="25210"/>
          <a:stretch>
            <a:fillRect/>
          </a:stretch>
        </p:blipFill>
        <p:spPr>
          <a:xfrm>
            <a:off x="4503889" y="1981200"/>
            <a:ext cx="4640111" cy="3962400"/>
          </a:xfrm>
          <a:prstGeom prst="rect">
            <a:avLst/>
          </a:prstGeom>
        </p:spPr>
      </p:pic>
      <p:sp>
        <p:nvSpPr>
          <p:cNvPr id="6" name="Text Placeholder 5"/>
          <p:cNvSpPr>
            <a:spLocks noGrp="1"/>
          </p:cNvSpPr>
          <p:nvPr>
            <p:ph type="body" sz="quarter" idx="10"/>
          </p:nvPr>
        </p:nvSpPr>
        <p:spPr>
          <a:xfrm>
            <a:off x="914400" y="1600200"/>
            <a:ext cx="4038600" cy="4114800"/>
          </a:xfrm>
        </p:spPr>
        <p:txBody>
          <a:bodyPr/>
          <a:lstStyle/>
          <a:p>
            <a:pPr>
              <a:defRPr/>
            </a:pPr>
            <a:r>
              <a:rPr lang="en-US" dirty="0" err="1" smtClean="0">
                <a:solidFill>
                  <a:srgbClr val="A32638"/>
                </a:solidFill>
              </a:rPr>
              <a:t>Tubo</a:t>
            </a:r>
            <a:r>
              <a:rPr lang="en-US" dirty="0" smtClean="0">
                <a:solidFill>
                  <a:srgbClr val="A32638"/>
                </a:solidFill>
              </a:rPr>
              <a:t> de </a:t>
            </a:r>
            <a:r>
              <a:rPr lang="en-US" dirty="0" err="1" smtClean="0">
                <a:solidFill>
                  <a:srgbClr val="A32638"/>
                </a:solidFill>
              </a:rPr>
              <a:t>exaustão</a:t>
            </a:r>
            <a:endParaRPr lang="en-US" dirty="0" smtClean="0">
              <a:solidFill>
                <a:srgbClr val="A32638"/>
              </a:solidFill>
            </a:endParaRPr>
          </a:p>
          <a:p>
            <a:pPr lvl="1">
              <a:defRPr/>
            </a:pPr>
            <a:r>
              <a:rPr lang="en-US" b="1" dirty="0" err="1" smtClean="0"/>
              <a:t>Exaustão</a:t>
            </a:r>
            <a:r>
              <a:rPr lang="en-US" b="1" dirty="0" smtClean="0"/>
              <a:t> </a:t>
            </a:r>
            <a:r>
              <a:rPr lang="en-US" dirty="0" smtClean="0"/>
              <a:t>do </a:t>
            </a:r>
            <a:r>
              <a:rPr lang="en-US" dirty="0" err="1" smtClean="0"/>
              <a:t>dispositivo</a:t>
            </a:r>
            <a:r>
              <a:rPr lang="en-US" dirty="0" smtClean="0"/>
              <a:t> no </a:t>
            </a:r>
            <a:r>
              <a:rPr lang="en-US" dirty="0" err="1" smtClean="0"/>
              <a:t>espaço</a:t>
            </a:r>
            <a:r>
              <a:rPr lang="en-US" dirty="0" smtClean="0"/>
              <a:t> </a:t>
            </a:r>
            <a:r>
              <a:rPr lang="en-US" dirty="0" err="1" smtClean="0"/>
              <a:t>protegido</a:t>
            </a:r>
            <a:r>
              <a:rPr lang="en-US" dirty="0" smtClean="0"/>
              <a:t>. </a:t>
            </a:r>
          </a:p>
          <a:p>
            <a:pPr lvl="1">
              <a:defRPr/>
            </a:pPr>
            <a:r>
              <a:rPr lang="en-US" b="1" dirty="0" err="1" smtClean="0"/>
              <a:t>Portas</a:t>
            </a:r>
            <a:r>
              <a:rPr lang="en-US" b="1" dirty="0" smtClean="0"/>
              <a:t> </a:t>
            </a:r>
            <a:r>
              <a:rPr lang="en-US" b="1" dirty="0" err="1" smtClean="0"/>
              <a:t>cônicas</a:t>
            </a:r>
            <a:r>
              <a:rPr lang="en-US" dirty="0" smtClean="0"/>
              <a:t> </a:t>
            </a:r>
            <a:r>
              <a:rPr lang="en-US" dirty="0" err="1" smtClean="0"/>
              <a:t>fornecem</a:t>
            </a:r>
            <a:r>
              <a:rPr lang="en-US" dirty="0" smtClean="0"/>
              <a:t> </a:t>
            </a:r>
            <a:r>
              <a:rPr lang="en-US" dirty="0" err="1" smtClean="0"/>
              <a:t>conexão</a:t>
            </a:r>
            <a:r>
              <a:rPr lang="en-US" dirty="0" smtClean="0"/>
              <a:t> </a:t>
            </a:r>
            <a:r>
              <a:rPr lang="en-US" dirty="0" err="1" smtClean="0"/>
              <a:t>rápida</a:t>
            </a:r>
            <a:r>
              <a:rPr lang="en-US" dirty="0" smtClean="0"/>
              <a:t> e </a:t>
            </a:r>
            <a:r>
              <a:rPr lang="en-US" dirty="0" err="1" smtClean="0"/>
              <a:t>fácil</a:t>
            </a:r>
            <a:r>
              <a:rPr lang="en-US" dirty="0" smtClean="0"/>
              <a:t>. </a:t>
            </a:r>
          </a:p>
          <a:p>
            <a:pPr lvl="1">
              <a:defRPr/>
            </a:pPr>
            <a:r>
              <a:rPr lang="en-US" b="1" dirty="0" err="1" smtClean="0"/>
              <a:t>Insira</a:t>
            </a:r>
            <a:r>
              <a:rPr lang="en-US" b="1" dirty="0" smtClean="0"/>
              <a:t> </a:t>
            </a:r>
            <a:r>
              <a:rPr lang="en-US" dirty="0" smtClean="0"/>
              <a:t>o </a:t>
            </a:r>
            <a:r>
              <a:rPr lang="en-US" dirty="0" err="1" smtClean="0"/>
              <a:t>tubo</a:t>
            </a:r>
            <a:r>
              <a:rPr lang="en-US" dirty="0" smtClean="0"/>
              <a:t> de </a:t>
            </a:r>
            <a:r>
              <a:rPr lang="en-US" dirty="0" err="1" smtClean="0"/>
              <a:t>exaustão</a:t>
            </a:r>
            <a:r>
              <a:rPr lang="en-US" dirty="0" smtClean="0"/>
              <a:t> </a:t>
            </a:r>
            <a:r>
              <a:rPr lang="en-US" dirty="0" err="1" smtClean="0"/>
              <a:t>na</a:t>
            </a:r>
            <a:r>
              <a:rPr lang="en-US" dirty="0" smtClean="0"/>
              <a:t> </a:t>
            </a:r>
            <a:r>
              <a:rPr lang="en-US" dirty="0" err="1" smtClean="0"/>
              <a:t>porta</a:t>
            </a:r>
            <a:r>
              <a:rPr lang="en-US" dirty="0" smtClean="0"/>
              <a:t> de </a:t>
            </a:r>
            <a:r>
              <a:rPr lang="en-US" dirty="0" err="1" smtClean="0"/>
              <a:t>saída</a:t>
            </a:r>
            <a:r>
              <a:rPr lang="en-US" dirty="0" smtClean="0"/>
              <a:t>, </a:t>
            </a:r>
            <a:r>
              <a:rPr lang="en-US" dirty="0" err="1" smtClean="0"/>
              <a:t>assegurando</a:t>
            </a:r>
            <a:r>
              <a:rPr lang="en-US" dirty="0" smtClean="0"/>
              <a:t> </a:t>
            </a:r>
            <a:r>
              <a:rPr lang="en-US" dirty="0" err="1" smtClean="0"/>
              <a:t>uma</a:t>
            </a:r>
            <a:r>
              <a:rPr lang="en-US" dirty="0" smtClean="0"/>
              <a:t> </a:t>
            </a:r>
            <a:r>
              <a:rPr lang="en-US" dirty="0" err="1" smtClean="0"/>
              <a:t>fixação</a:t>
            </a:r>
            <a:r>
              <a:rPr lang="en-US" dirty="0" smtClean="0"/>
              <a:t> </a:t>
            </a:r>
            <a:r>
              <a:rPr lang="en-US" dirty="0" err="1" smtClean="0"/>
              <a:t>justa</a:t>
            </a:r>
            <a:r>
              <a:rPr lang="en-US" dirty="0" smtClean="0"/>
              <a:t>.</a:t>
            </a:r>
            <a:r>
              <a:rPr lang="en-US" sz="1600" dirty="0" smtClean="0"/>
              <a:t> </a:t>
            </a:r>
          </a:p>
          <a:p>
            <a:pPr eaLnBrk="1" hangingPunct="1">
              <a:spcBef>
                <a:spcPct val="0"/>
              </a:spcBef>
            </a:pPr>
            <a:r>
              <a:rPr lang="en-US" sz="1800" dirty="0" smtClean="0">
                <a:solidFill>
                  <a:srgbClr val="0077AA"/>
                </a:solidFill>
              </a:rPr>
              <a:t>NUNCA </a:t>
            </a:r>
            <a:r>
              <a:rPr lang="en-US" sz="1800" b="0" dirty="0" err="1" smtClean="0">
                <a:solidFill>
                  <a:srgbClr val="0077AA"/>
                </a:solidFill>
              </a:rPr>
              <a:t>cole</a:t>
            </a:r>
            <a:r>
              <a:rPr lang="en-US" sz="1800" b="0" dirty="0" smtClean="0">
                <a:solidFill>
                  <a:srgbClr val="0077AA"/>
                </a:solidFill>
              </a:rPr>
              <a:t> </a:t>
            </a:r>
            <a:r>
              <a:rPr lang="en-US" sz="1800" b="0" dirty="0" err="1" smtClean="0">
                <a:solidFill>
                  <a:srgbClr val="0077AA"/>
                </a:solidFill>
              </a:rPr>
              <a:t>tubos</a:t>
            </a:r>
            <a:r>
              <a:rPr lang="en-US" sz="1800" b="0" dirty="0" smtClean="0">
                <a:solidFill>
                  <a:srgbClr val="0077AA"/>
                </a:solidFill>
              </a:rPr>
              <a:t> </a:t>
            </a:r>
            <a:r>
              <a:rPr lang="en-US" sz="1800" b="0" dirty="0" err="1" smtClean="0">
                <a:solidFill>
                  <a:srgbClr val="0077AA"/>
                </a:solidFill>
              </a:rPr>
              <a:t>ao</a:t>
            </a:r>
            <a:r>
              <a:rPr lang="en-US" sz="1800" b="0" dirty="0" smtClean="0">
                <a:solidFill>
                  <a:srgbClr val="0077AA"/>
                </a:solidFill>
              </a:rPr>
              <a:t> </a:t>
            </a:r>
            <a:r>
              <a:rPr lang="en-US" sz="1800" b="0" dirty="0" err="1" smtClean="0">
                <a:solidFill>
                  <a:srgbClr val="0077AA"/>
                </a:solidFill>
              </a:rPr>
              <a:t>dispositivo</a:t>
            </a:r>
            <a:r>
              <a:rPr lang="en-US" sz="1800" b="0" dirty="0" smtClean="0">
                <a:solidFill>
                  <a:srgbClr val="0077AA"/>
                </a:solidFill>
              </a:rPr>
              <a:t>.</a:t>
            </a:r>
            <a:endParaRPr lang="en-US" sz="1800" dirty="0" smtClean="0"/>
          </a:p>
          <a:p>
            <a:endParaRPr lang="en-US" sz="1800" dirty="0"/>
          </a:p>
        </p:txBody>
      </p:sp>
      <p:sp>
        <p:nvSpPr>
          <p:cNvPr id="7270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Conexão</a:t>
            </a:r>
            <a:r>
              <a:rPr lang="en-US" dirty="0" smtClean="0"/>
              <a:t> e </a:t>
            </a:r>
            <a:r>
              <a:rPr lang="en-US" dirty="0" err="1" smtClean="0"/>
              <a:t>Instalação</a:t>
            </a:r>
            <a:r>
              <a:rPr lang="en-US" dirty="0" smtClean="0"/>
              <a:t> dos </a:t>
            </a:r>
            <a:r>
              <a:rPr lang="en-US" dirty="0" err="1" smtClean="0"/>
              <a:t>tubos</a:t>
            </a:r>
            <a:endParaRPr lang="en-US" dirty="0" smtClean="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Placeholder 1"/>
          <p:cNvSpPr>
            <a:spLocks noGrp="1"/>
          </p:cNvSpPr>
          <p:nvPr>
            <p:ph type="body" sz="quarter" idx="10"/>
          </p:nvPr>
        </p:nvSpPr>
        <p:spPr bwMode="auto">
          <a:xfrm>
            <a:off x="914400" y="1600200"/>
            <a:ext cx="4876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Uso</a:t>
            </a:r>
            <a:r>
              <a:rPr lang="en-US" dirty="0" smtClean="0">
                <a:solidFill>
                  <a:srgbClr val="A32638"/>
                </a:solidFill>
              </a:rPr>
              <a:t> do </a:t>
            </a:r>
            <a:r>
              <a:rPr lang="en-US" dirty="0" err="1" smtClean="0">
                <a:solidFill>
                  <a:srgbClr val="A32638"/>
                </a:solidFill>
              </a:rPr>
              <a:t>conduíte</a:t>
            </a:r>
            <a:endParaRPr lang="en-US" dirty="0" smtClean="0">
              <a:solidFill>
                <a:srgbClr val="A32638"/>
              </a:solidFill>
            </a:endParaRPr>
          </a:p>
          <a:p>
            <a:pPr lvl="1" eaLnBrk="1" hangingPunct="1">
              <a:spcBef>
                <a:spcPct val="0"/>
              </a:spcBef>
              <a:buFont typeface="Arial" charset="0"/>
              <a:buChar char="•"/>
            </a:pPr>
            <a:r>
              <a:rPr lang="en-US" sz="2000" dirty="0" smtClean="0"/>
              <a:t>Se </a:t>
            </a:r>
            <a:r>
              <a:rPr lang="en-US" sz="2000" dirty="0" err="1" smtClean="0"/>
              <a:t>conduíte</a:t>
            </a:r>
            <a:r>
              <a:rPr lang="en-US" sz="2000" dirty="0" smtClean="0"/>
              <a:t> é </a:t>
            </a:r>
            <a:r>
              <a:rPr lang="en-US" sz="2000" dirty="0" err="1" smtClean="0"/>
              <a:t>usado</a:t>
            </a:r>
            <a:r>
              <a:rPr lang="en-US" sz="2000" dirty="0" smtClean="0"/>
              <a:t> </a:t>
            </a:r>
            <a:r>
              <a:rPr lang="en-US" sz="2000" dirty="0" err="1" smtClean="0"/>
              <a:t>para</a:t>
            </a:r>
            <a:r>
              <a:rPr lang="en-US" sz="2000" dirty="0" smtClean="0"/>
              <a:t> a </a:t>
            </a:r>
            <a:r>
              <a:rPr lang="en-US" sz="2000" dirty="0" err="1" smtClean="0"/>
              <a:t>fiação</a:t>
            </a:r>
            <a:r>
              <a:rPr lang="en-US" sz="2000" dirty="0" smtClean="0"/>
              <a:t> do </a:t>
            </a:r>
            <a:r>
              <a:rPr lang="en-US" sz="2000" dirty="0" err="1" smtClean="0"/>
              <a:t>sistema</a:t>
            </a:r>
            <a:r>
              <a:rPr lang="en-US" sz="2000" dirty="0" smtClean="0"/>
              <a:t>, </a:t>
            </a:r>
            <a:r>
              <a:rPr lang="en-US" sz="2000" dirty="0" err="1" smtClean="0"/>
              <a:t>termine</a:t>
            </a:r>
            <a:r>
              <a:rPr lang="en-US" sz="2000" dirty="0" smtClean="0"/>
              <a:t> </a:t>
            </a:r>
            <a:r>
              <a:rPr lang="en-US" sz="2000" dirty="0" smtClean="0"/>
              <a:t>o </a:t>
            </a:r>
            <a:r>
              <a:rPr lang="en-US" sz="2000" dirty="0" err="1" smtClean="0"/>
              <a:t>conduíte</a:t>
            </a:r>
            <a:r>
              <a:rPr lang="en-US" sz="2000" dirty="0" smtClean="0"/>
              <a:t> </a:t>
            </a:r>
            <a:r>
              <a:rPr lang="en-US" sz="2000" dirty="0" err="1" smtClean="0"/>
              <a:t>nas</a:t>
            </a:r>
            <a:r>
              <a:rPr lang="en-US" sz="2000" dirty="0" smtClean="0"/>
              <a:t> </a:t>
            </a:r>
            <a:r>
              <a:rPr lang="en-US" sz="2000" dirty="0" err="1" smtClean="0"/>
              <a:t>portas</a:t>
            </a:r>
            <a:r>
              <a:rPr lang="en-US" sz="2000" dirty="0" smtClean="0"/>
              <a:t> de </a:t>
            </a:r>
            <a:r>
              <a:rPr lang="en-US" sz="2000" dirty="0" err="1" smtClean="0"/>
              <a:t>entrada</a:t>
            </a:r>
            <a:r>
              <a:rPr lang="en-US" sz="2000" dirty="0" smtClean="0"/>
              <a:t> de </a:t>
            </a:r>
            <a:r>
              <a:rPr lang="en-US" sz="2000" dirty="0" err="1" smtClean="0"/>
              <a:t>cabo</a:t>
            </a:r>
            <a:r>
              <a:rPr lang="en-US" sz="2000" dirty="0" smtClean="0"/>
              <a:t> no </a:t>
            </a:r>
            <a:r>
              <a:rPr lang="en-US" sz="2000" dirty="0" err="1" smtClean="0"/>
              <a:t>topo</a:t>
            </a:r>
            <a:r>
              <a:rPr lang="en-US" sz="2000" dirty="0" smtClean="0"/>
              <a:t> </a:t>
            </a:r>
            <a:r>
              <a:rPr lang="en-US" sz="2000" dirty="0" err="1" smtClean="0"/>
              <a:t>ou</a:t>
            </a:r>
            <a:r>
              <a:rPr lang="en-US" sz="2000" dirty="0" smtClean="0"/>
              <a:t> </a:t>
            </a:r>
            <a:r>
              <a:rPr lang="en-US" sz="2000" dirty="0" err="1" smtClean="0"/>
              <a:t>fundo</a:t>
            </a:r>
            <a:r>
              <a:rPr lang="en-US" sz="2000" dirty="0" smtClean="0"/>
              <a:t> </a:t>
            </a:r>
            <a:r>
              <a:rPr lang="en-US" sz="2000" dirty="0" err="1" smtClean="0"/>
              <a:t>da</a:t>
            </a:r>
            <a:r>
              <a:rPr lang="en-US" sz="2000" dirty="0" smtClean="0"/>
              <a:t> </a:t>
            </a:r>
            <a:r>
              <a:rPr lang="en-US" sz="2000" dirty="0" err="1" smtClean="0"/>
              <a:t>unidade</a:t>
            </a:r>
            <a:r>
              <a:rPr lang="en-US" sz="2000" dirty="0" smtClean="0"/>
              <a:t> </a:t>
            </a:r>
            <a:r>
              <a:rPr lang="en-US" sz="2000" dirty="0" err="1" smtClean="0"/>
              <a:t>usando</a:t>
            </a:r>
            <a:r>
              <a:rPr lang="en-US" sz="2000" dirty="0" smtClean="0"/>
              <a:t> </a:t>
            </a:r>
            <a:r>
              <a:rPr lang="en-US" sz="2000" dirty="0" err="1" smtClean="0"/>
              <a:t>conectores</a:t>
            </a:r>
            <a:r>
              <a:rPr lang="en-US" sz="2000" dirty="0" smtClean="0"/>
              <a:t> de </a:t>
            </a:r>
            <a:r>
              <a:rPr lang="en-US" sz="2000" dirty="0" err="1" smtClean="0"/>
              <a:t>conduíte</a:t>
            </a:r>
            <a:r>
              <a:rPr lang="en-US" sz="2000" dirty="0" smtClean="0"/>
              <a:t> </a:t>
            </a:r>
            <a:r>
              <a:rPr lang="en-US" sz="2000" dirty="0" err="1" smtClean="0"/>
              <a:t>apropriados</a:t>
            </a:r>
            <a:endParaRPr lang="en-US" sz="2000" dirty="0" smtClean="0"/>
          </a:p>
          <a:p>
            <a:pPr lvl="1" eaLnBrk="1" hangingPunct="1">
              <a:spcBef>
                <a:spcPct val="0"/>
              </a:spcBef>
              <a:buFont typeface="Arial" charset="0"/>
              <a:buChar char="•"/>
            </a:pPr>
            <a:r>
              <a:rPr lang="en-US" sz="2000" dirty="0" err="1" smtClean="0"/>
              <a:t>Selecione</a:t>
            </a:r>
            <a:r>
              <a:rPr lang="en-US" sz="2000" dirty="0" smtClean="0"/>
              <a:t> </a:t>
            </a:r>
            <a:r>
              <a:rPr lang="en-US" sz="2000" dirty="0" err="1" smtClean="0"/>
              <a:t>fio</a:t>
            </a:r>
            <a:r>
              <a:rPr lang="en-US" sz="2000" dirty="0" smtClean="0"/>
              <a:t> e </a:t>
            </a:r>
            <a:r>
              <a:rPr lang="en-US" sz="2000" dirty="0" err="1" smtClean="0"/>
              <a:t>espessura</a:t>
            </a:r>
            <a:r>
              <a:rPr lang="en-US" sz="2000" dirty="0" smtClean="0"/>
              <a:t> </a:t>
            </a:r>
            <a:r>
              <a:rPr lang="en-US" sz="2000" dirty="0" err="1" smtClean="0"/>
              <a:t>baseado</a:t>
            </a:r>
            <a:r>
              <a:rPr lang="en-US" sz="2000" dirty="0" smtClean="0"/>
              <a:t> </a:t>
            </a:r>
            <a:r>
              <a:rPr lang="en-US" sz="2000" dirty="0" err="1" smtClean="0"/>
              <a:t>na</a:t>
            </a:r>
            <a:r>
              <a:rPr lang="en-US" sz="2000" dirty="0" smtClean="0"/>
              <a:t> </a:t>
            </a:r>
            <a:r>
              <a:rPr lang="en-US" sz="2000" dirty="0" err="1" smtClean="0"/>
              <a:t>concordância</a:t>
            </a:r>
            <a:r>
              <a:rPr lang="en-US" sz="2000" dirty="0" smtClean="0"/>
              <a:t> com a </a:t>
            </a:r>
            <a:r>
              <a:rPr lang="en-US" sz="2000" b="1" dirty="0" smtClean="0"/>
              <a:t>NEC (NFPA 70)</a:t>
            </a:r>
          </a:p>
          <a:p>
            <a:pPr eaLnBrk="1" hangingPunct="1">
              <a:spcBef>
                <a:spcPct val="0"/>
              </a:spcBef>
            </a:pPr>
            <a:endParaRPr lang="en-US" b="0" dirty="0" smtClean="0"/>
          </a:p>
          <a:p>
            <a:pPr eaLnBrk="1" hangingPunct="1">
              <a:spcBef>
                <a:spcPct val="0"/>
              </a:spcBef>
            </a:pPr>
            <a:endParaRPr lang="en-US" dirty="0" smtClean="0"/>
          </a:p>
        </p:txBody>
      </p:sp>
      <p:sp>
        <p:nvSpPr>
          <p:cNvPr id="7373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Fiação</a:t>
            </a:r>
            <a:endParaRPr lang="en-US" dirty="0" smtClean="0"/>
          </a:p>
        </p:txBody>
      </p:sp>
      <p:pic>
        <p:nvPicPr>
          <p:cNvPr id="4" name="Picture 3" descr="samplingtubes.jpg"/>
          <p:cNvPicPr>
            <a:picLocks noChangeAspect="1"/>
          </p:cNvPicPr>
          <p:nvPr/>
        </p:nvPicPr>
        <p:blipFill>
          <a:blip r:embed="rId3" cstate="print"/>
          <a:srcRect r="16807"/>
          <a:stretch>
            <a:fillRect/>
          </a:stretch>
        </p:blipFill>
        <p:spPr>
          <a:xfrm>
            <a:off x="5951952" y="2209800"/>
            <a:ext cx="3192048" cy="2450513"/>
          </a:xfrm>
          <a:prstGeom prst="rect">
            <a:avLst/>
          </a:prstGeo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iringFAAST_LR.jpg"/>
          <p:cNvPicPr>
            <a:picLocks noChangeAspect="1"/>
          </p:cNvPicPr>
          <p:nvPr/>
        </p:nvPicPr>
        <p:blipFill>
          <a:blip r:embed="rId2" cstate="print"/>
          <a:stretch>
            <a:fillRect/>
          </a:stretch>
        </p:blipFill>
        <p:spPr>
          <a:xfrm>
            <a:off x="5109882" y="-1"/>
            <a:ext cx="3542339" cy="6774967"/>
          </a:xfrm>
          <a:prstGeom prst="rect">
            <a:avLst/>
          </a:prstGeom>
        </p:spPr>
      </p:pic>
      <p:sp>
        <p:nvSpPr>
          <p:cNvPr id="75778" name="Text Placeholder 1"/>
          <p:cNvSpPr>
            <a:spLocks noGrp="1"/>
          </p:cNvSpPr>
          <p:nvPr>
            <p:ph type="body" sz="quarter" idx="10"/>
          </p:nvPr>
        </p:nvSpPr>
        <p:spPr bwMode="auto">
          <a:xfrm>
            <a:off x="914400" y="1600200"/>
            <a:ext cx="41148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sz="2000" dirty="0" err="1" smtClean="0"/>
              <a:t>Verifique</a:t>
            </a:r>
            <a:r>
              <a:rPr lang="en-US" sz="2000" dirty="0" smtClean="0"/>
              <a:t> a </a:t>
            </a:r>
            <a:r>
              <a:rPr lang="en-US" sz="2000" b="1" dirty="0" err="1" smtClean="0">
                <a:solidFill>
                  <a:srgbClr val="A32638"/>
                </a:solidFill>
              </a:rPr>
              <a:t>tensão</a:t>
            </a:r>
            <a:r>
              <a:rPr lang="en-US" sz="2000" b="1" dirty="0" smtClean="0">
                <a:solidFill>
                  <a:srgbClr val="A32638"/>
                </a:solidFill>
              </a:rPr>
              <a:t> de </a:t>
            </a:r>
            <a:r>
              <a:rPr lang="en-US" sz="2000" b="1" dirty="0" err="1" smtClean="0">
                <a:solidFill>
                  <a:srgbClr val="A32638"/>
                </a:solidFill>
              </a:rPr>
              <a:t>alimentação</a:t>
            </a:r>
            <a:r>
              <a:rPr lang="en-US" sz="2000" dirty="0" smtClean="0"/>
              <a:t> e </a:t>
            </a:r>
            <a:r>
              <a:rPr lang="en-US" sz="2000" dirty="0" err="1" smtClean="0"/>
              <a:t>conecte</a:t>
            </a:r>
            <a:r>
              <a:rPr lang="en-US" sz="2000" dirty="0" smtClean="0"/>
              <a:t> </a:t>
            </a:r>
            <a:r>
              <a:rPr lang="en-US" sz="2000" b="1" dirty="0" smtClean="0">
                <a:solidFill>
                  <a:srgbClr val="A32638"/>
                </a:solidFill>
              </a:rPr>
              <a:t>o </a:t>
            </a:r>
            <a:r>
              <a:rPr lang="en-US" sz="2000" b="1" dirty="0" err="1" smtClean="0">
                <a:solidFill>
                  <a:srgbClr val="A32638"/>
                </a:solidFill>
              </a:rPr>
              <a:t>conector</a:t>
            </a:r>
            <a:r>
              <a:rPr lang="en-US" sz="2000" b="1" dirty="0" smtClean="0">
                <a:solidFill>
                  <a:srgbClr val="A32638"/>
                </a:solidFill>
              </a:rPr>
              <a:t> de </a:t>
            </a:r>
            <a:r>
              <a:rPr lang="en-US" sz="2000" b="1" dirty="0" err="1" smtClean="0">
                <a:solidFill>
                  <a:srgbClr val="A32638"/>
                </a:solidFill>
              </a:rPr>
              <a:t>alimentação</a:t>
            </a:r>
            <a:endParaRPr lang="en-US" sz="2000" b="1" dirty="0" smtClean="0">
              <a:solidFill>
                <a:srgbClr val="A32638"/>
              </a:solidFill>
            </a:endParaRPr>
          </a:p>
          <a:p>
            <a:pPr lvl="1" eaLnBrk="1" hangingPunct="1">
              <a:spcBef>
                <a:spcPct val="0"/>
              </a:spcBef>
              <a:buClr>
                <a:schemeClr val="tx1"/>
              </a:buClr>
              <a:buFont typeface="Arial" charset="0"/>
              <a:buChar char="•"/>
            </a:pPr>
            <a:r>
              <a:rPr lang="en-US" sz="2000" dirty="0" err="1" smtClean="0"/>
              <a:t>Conecte</a:t>
            </a:r>
            <a:r>
              <a:rPr lang="en-US" sz="2000" dirty="0" smtClean="0"/>
              <a:t> a um </a:t>
            </a:r>
            <a:r>
              <a:rPr lang="en-US" sz="2000" dirty="0" err="1" smtClean="0"/>
              <a:t>computador</a:t>
            </a:r>
            <a:r>
              <a:rPr lang="en-US" sz="2000" dirty="0" smtClean="0"/>
              <a:t> com o </a:t>
            </a:r>
            <a:r>
              <a:rPr lang="en-US" sz="2000" dirty="0" err="1" smtClean="0"/>
              <a:t>PipeIQ</a:t>
            </a:r>
            <a:r>
              <a:rPr lang="en-US" sz="2000" dirty="0" smtClean="0"/>
              <a:t> </a:t>
            </a:r>
            <a:r>
              <a:rPr lang="en-US" sz="2000" dirty="0" err="1" smtClean="0"/>
              <a:t>usando</a:t>
            </a:r>
            <a:r>
              <a:rPr lang="en-US" sz="2000" dirty="0" smtClean="0"/>
              <a:t> a </a:t>
            </a:r>
            <a:r>
              <a:rPr lang="en-US" sz="2000" b="1" dirty="0" err="1" smtClean="0">
                <a:solidFill>
                  <a:srgbClr val="A32638"/>
                </a:solidFill>
              </a:rPr>
              <a:t>conexão</a:t>
            </a:r>
            <a:r>
              <a:rPr lang="en-US" sz="2000" b="1" dirty="0" smtClean="0">
                <a:solidFill>
                  <a:srgbClr val="A32638"/>
                </a:solidFill>
              </a:rPr>
              <a:t> Ethernet do FAAST</a:t>
            </a:r>
          </a:p>
          <a:p>
            <a:pPr lvl="1" eaLnBrk="1" hangingPunct="1">
              <a:spcBef>
                <a:spcPct val="0"/>
              </a:spcBef>
              <a:buClr>
                <a:schemeClr val="tx1"/>
              </a:buClr>
              <a:buFont typeface="Arial" charset="0"/>
              <a:buChar char="•"/>
            </a:pPr>
            <a:r>
              <a:rPr lang="en-US" sz="2000" dirty="0" err="1" smtClean="0"/>
              <a:t>Verifique</a:t>
            </a:r>
            <a:r>
              <a:rPr lang="en-US" sz="2000" dirty="0" smtClean="0"/>
              <a:t> </a:t>
            </a:r>
            <a:r>
              <a:rPr lang="en-US" sz="2000" dirty="0" err="1" smtClean="0"/>
              <a:t>que</a:t>
            </a:r>
            <a:r>
              <a:rPr lang="en-US" sz="2000" dirty="0" smtClean="0"/>
              <a:t> o </a:t>
            </a:r>
            <a:r>
              <a:rPr lang="en-US" sz="2000" dirty="0" err="1" smtClean="0"/>
              <a:t>ventilador</a:t>
            </a:r>
            <a:r>
              <a:rPr lang="en-US" sz="2000" dirty="0" smtClean="0"/>
              <a:t> do </a:t>
            </a:r>
            <a:r>
              <a:rPr lang="en-US" sz="2000" dirty="0" err="1" smtClean="0"/>
              <a:t>sistema</a:t>
            </a:r>
            <a:r>
              <a:rPr lang="en-US" sz="2000" dirty="0" smtClean="0"/>
              <a:t> </a:t>
            </a:r>
            <a:r>
              <a:rPr lang="en-US" sz="2000" dirty="0" err="1" smtClean="0"/>
              <a:t>liga</a:t>
            </a:r>
            <a:r>
              <a:rPr lang="en-US" sz="2000" dirty="0" smtClean="0"/>
              <a:t> e </a:t>
            </a:r>
            <a:r>
              <a:rPr lang="en-US" sz="2000" b="1" dirty="0" err="1" smtClean="0">
                <a:solidFill>
                  <a:srgbClr val="A32638"/>
                </a:solidFill>
              </a:rPr>
              <a:t>ar</a:t>
            </a:r>
            <a:r>
              <a:rPr lang="en-US" sz="2000" b="1" dirty="0" smtClean="0">
                <a:solidFill>
                  <a:srgbClr val="A32638"/>
                </a:solidFill>
              </a:rPr>
              <a:t> </a:t>
            </a:r>
            <a:r>
              <a:rPr lang="en-US" sz="2000" b="1" dirty="0" err="1" smtClean="0">
                <a:solidFill>
                  <a:srgbClr val="A32638"/>
                </a:solidFill>
              </a:rPr>
              <a:t>começa</a:t>
            </a:r>
            <a:r>
              <a:rPr lang="en-US" sz="2000" b="1" dirty="0" smtClean="0">
                <a:solidFill>
                  <a:srgbClr val="A32638"/>
                </a:solidFill>
              </a:rPr>
              <a:t> a </a:t>
            </a:r>
            <a:r>
              <a:rPr lang="en-US" sz="2000" b="1" dirty="0" err="1" smtClean="0">
                <a:solidFill>
                  <a:srgbClr val="A32638"/>
                </a:solidFill>
              </a:rPr>
              <a:t>fluir</a:t>
            </a:r>
            <a:r>
              <a:rPr lang="en-US" sz="2000" b="1" dirty="0" smtClean="0">
                <a:solidFill>
                  <a:srgbClr val="A32638"/>
                </a:solidFill>
              </a:rPr>
              <a:t> </a:t>
            </a:r>
            <a:r>
              <a:rPr lang="en-US" sz="2000" dirty="0" err="1" smtClean="0"/>
              <a:t>pela</a:t>
            </a:r>
            <a:r>
              <a:rPr lang="en-US" sz="2000" dirty="0" smtClean="0"/>
              <a:t> </a:t>
            </a:r>
            <a:r>
              <a:rPr lang="en-US" sz="2000" dirty="0" err="1" smtClean="0"/>
              <a:t>porta</a:t>
            </a:r>
            <a:r>
              <a:rPr lang="en-US" sz="2000" dirty="0" smtClean="0"/>
              <a:t> de </a:t>
            </a:r>
            <a:r>
              <a:rPr lang="en-US" sz="2000" dirty="0" err="1" smtClean="0"/>
              <a:t>exaustão</a:t>
            </a:r>
            <a:endParaRPr lang="en-US" sz="2000" dirty="0" smtClean="0"/>
          </a:p>
          <a:p>
            <a:pPr lvl="1" eaLnBrk="1" hangingPunct="1">
              <a:spcBef>
                <a:spcPct val="0"/>
              </a:spcBef>
              <a:buClr>
                <a:schemeClr val="tx1"/>
              </a:buClr>
              <a:buFont typeface="Arial" charset="0"/>
              <a:buChar char="•"/>
            </a:pPr>
            <a:r>
              <a:rPr lang="en-US" sz="2000" dirty="0" smtClean="0"/>
              <a:t>Use </a:t>
            </a:r>
            <a:r>
              <a:rPr lang="en-US" sz="2000" b="1" dirty="0" err="1" smtClean="0">
                <a:solidFill>
                  <a:srgbClr val="A32638"/>
                </a:solidFill>
              </a:rPr>
              <a:t>PipeIQ</a:t>
            </a:r>
            <a:r>
              <a:rPr lang="en-US" sz="2000" b="1" dirty="0" smtClean="0">
                <a:solidFill>
                  <a:srgbClr val="A32638"/>
                </a:solidFill>
              </a:rPr>
              <a:t> </a:t>
            </a:r>
            <a:r>
              <a:rPr lang="en-US" sz="2000" b="1" dirty="0" err="1" smtClean="0">
                <a:solidFill>
                  <a:srgbClr val="A32638"/>
                </a:solidFill>
              </a:rPr>
              <a:t>para</a:t>
            </a:r>
            <a:r>
              <a:rPr lang="en-US" sz="2000" b="1" dirty="0" smtClean="0">
                <a:solidFill>
                  <a:srgbClr val="A32638"/>
                </a:solidFill>
              </a:rPr>
              <a:t> </a:t>
            </a:r>
            <a:r>
              <a:rPr lang="en-US" sz="2000" b="1" dirty="0" err="1" smtClean="0">
                <a:solidFill>
                  <a:srgbClr val="A32638"/>
                </a:solidFill>
              </a:rPr>
              <a:t>configurar</a:t>
            </a:r>
            <a:r>
              <a:rPr lang="en-US" sz="2000" b="1" dirty="0" smtClean="0">
                <a:solidFill>
                  <a:srgbClr val="A32638"/>
                </a:solidFill>
              </a:rPr>
              <a:t> </a:t>
            </a:r>
            <a:r>
              <a:rPr lang="en-US" sz="2000" dirty="0" smtClean="0"/>
              <a:t>a </a:t>
            </a:r>
            <a:r>
              <a:rPr lang="en-US" sz="2000" dirty="0" err="1" smtClean="0"/>
              <a:t>unidade</a:t>
            </a:r>
            <a:endParaRPr lang="en-US" sz="2000" dirty="0" smtClean="0"/>
          </a:p>
          <a:p>
            <a:pPr eaLnBrk="1" hangingPunct="1">
              <a:spcBef>
                <a:spcPct val="0"/>
              </a:spcBef>
            </a:pPr>
            <a:endParaRPr lang="en-US" b="0" dirty="0" smtClean="0"/>
          </a:p>
        </p:txBody>
      </p:sp>
      <p:sp>
        <p:nvSpPr>
          <p:cNvPr id="7577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Alimentação</a:t>
            </a:r>
            <a:r>
              <a:rPr lang="en-US" dirty="0" smtClean="0"/>
              <a:t> do </a:t>
            </a:r>
            <a:r>
              <a:rPr lang="en-US" dirty="0" err="1" smtClean="0"/>
              <a:t>Sistema</a:t>
            </a:r>
            <a:endParaRPr lang="en-US" dirty="0" smtClean="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err="1" smtClean="0"/>
              <a:t>Uma</a:t>
            </a:r>
            <a:r>
              <a:rPr lang="en-US" b="0" dirty="0" smtClean="0"/>
              <a:t> </a:t>
            </a:r>
            <a:r>
              <a:rPr lang="en-US" b="0" dirty="0" err="1" smtClean="0"/>
              <a:t>vez</a:t>
            </a:r>
            <a:r>
              <a:rPr lang="en-US" b="0" dirty="0" smtClean="0"/>
              <a:t> </a:t>
            </a:r>
            <a:r>
              <a:rPr lang="en-US" b="0" dirty="0" err="1" smtClean="0"/>
              <a:t>iniciada</a:t>
            </a:r>
            <a:r>
              <a:rPr lang="en-US" b="0" dirty="0" smtClean="0"/>
              <a:t> a </a:t>
            </a:r>
            <a:r>
              <a:rPr lang="en-US" b="0" dirty="0" err="1" smtClean="0"/>
              <a:t>configuração</a:t>
            </a:r>
            <a:r>
              <a:rPr lang="en-US" b="0" dirty="0" smtClean="0"/>
              <a:t>, o </a:t>
            </a:r>
            <a:r>
              <a:rPr lang="en-US" b="0" dirty="0" err="1" smtClean="0"/>
              <a:t>dispositivo</a:t>
            </a:r>
            <a:r>
              <a:rPr lang="en-US" b="0" dirty="0" smtClean="0"/>
              <a:t> </a:t>
            </a:r>
            <a:r>
              <a:rPr lang="en-US" b="0" dirty="0" err="1" smtClean="0"/>
              <a:t>realiza</a:t>
            </a:r>
            <a:r>
              <a:rPr lang="en-US" b="0" dirty="0" smtClean="0"/>
              <a:t> </a:t>
            </a:r>
            <a:r>
              <a:rPr lang="en-US" b="0" dirty="0" err="1" smtClean="0"/>
              <a:t>uma</a:t>
            </a:r>
            <a:r>
              <a:rPr lang="en-US" b="0" dirty="0" smtClean="0"/>
              <a:t> </a:t>
            </a:r>
            <a:r>
              <a:rPr lang="en-US" dirty="0" err="1" smtClean="0">
                <a:solidFill>
                  <a:srgbClr val="A32638"/>
                </a:solidFill>
              </a:rPr>
              <a:t>inicialização</a:t>
            </a:r>
            <a:r>
              <a:rPr lang="en-US" dirty="0" smtClean="0">
                <a:solidFill>
                  <a:srgbClr val="A32638"/>
                </a:solidFill>
              </a:rPr>
              <a:t> </a:t>
            </a:r>
            <a:r>
              <a:rPr lang="en-US" dirty="0" err="1" smtClean="0">
                <a:solidFill>
                  <a:srgbClr val="A32638"/>
                </a:solidFill>
              </a:rPr>
              <a:t>automática</a:t>
            </a:r>
            <a:r>
              <a:rPr lang="en-US" dirty="0" smtClean="0">
                <a:solidFill>
                  <a:srgbClr val="A32638"/>
                </a:solidFill>
              </a:rPr>
              <a:t>.</a:t>
            </a:r>
            <a:r>
              <a:rPr lang="en-US" b="0" dirty="0" smtClean="0"/>
              <a:t> </a:t>
            </a:r>
          </a:p>
          <a:p>
            <a:pPr eaLnBrk="1" hangingPunct="1">
              <a:spcBef>
                <a:spcPct val="0"/>
              </a:spcBef>
            </a:pPr>
            <a:r>
              <a:rPr lang="en-US" b="0" dirty="0" err="1" smtClean="0"/>
              <a:t>Esta</a:t>
            </a:r>
            <a:r>
              <a:rPr lang="en-US" b="0" dirty="0" smtClean="0"/>
              <a:t> </a:t>
            </a:r>
            <a:r>
              <a:rPr lang="en-US" b="0" dirty="0" err="1" smtClean="0"/>
              <a:t>inicialização</a:t>
            </a:r>
            <a:r>
              <a:rPr lang="en-US" b="0" dirty="0" smtClean="0"/>
              <a:t> seta o baseline do </a:t>
            </a:r>
            <a:r>
              <a:rPr lang="en-US" dirty="0" err="1" smtClean="0">
                <a:solidFill>
                  <a:srgbClr val="A32638"/>
                </a:solidFill>
              </a:rPr>
              <a:t>fluxo</a:t>
            </a:r>
            <a:r>
              <a:rPr lang="en-US" dirty="0" smtClean="0">
                <a:solidFill>
                  <a:srgbClr val="A32638"/>
                </a:solidFill>
              </a:rPr>
              <a:t> de </a:t>
            </a:r>
            <a:r>
              <a:rPr lang="en-US" dirty="0" err="1" smtClean="0">
                <a:solidFill>
                  <a:srgbClr val="A32638"/>
                </a:solidFill>
              </a:rPr>
              <a:t>ar</a:t>
            </a:r>
            <a:r>
              <a:rPr lang="en-US" b="0" dirty="0" smtClean="0"/>
              <a:t>, </a:t>
            </a:r>
            <a:r>
              <a:rPr lang="en-US" dirty="0" err="1" smtClean="0">
                <a:solidFill>
                  <a:srgbClr val="A32638"/>
                </a:solidFill>
              </a:rPr>
              <a:t>da</a:t>
            </a:r>
            <a:r>
              <a:rPr lang="en-US" dirty="0" smtClean="0">
                <a:solidFill>
                  <a:srgbClr val="A32638"/>
                </a:solidFill>
              </a:rPr>
              <a:t> </a:t>
            </a:r>
            <a:r>
              <a:rPr lang="en-US" dirty="0" err="1" smtClean="0">
                <a:solidFill>
                  <a:srgbClr val="A32638"/>
                </a:solidFill>
              </a:rPr>
              <a:t>filtragem</a:t>
            </a:r>
            <a:r>
              <a:rPr lang="en-US" dirty="0" smtClean="0">
                <a:solidFill>
                  <a:srgbClr val="A32638"/>
                </a:solidFill>
              </a:rPr>
              <a:t> e do </a:t>
            </a:r>
            <a:r>
              <a:rPr lang="en-US" dirty="0" err="1" smtClean="0">
                <a:solidFill>
                  <a:srgbClr val="A32638"/>
                </a:solidFill>
              </a:rPr>
              <a:t>nível</a:t>
            </a:r>
            <a:r>
              <a:rPr lang="en-US" dirty="0" smtClean="0">
                <a:solidFill>
                  <a:srgbClr val="A32638"/>
                </a:solidFill>
              </a:rPr>
              <a:t> de </a:t>
            </a:r>
            <a:r>
              <a:rPr lang="en-US" dirty="0" err="1" smtClean="0">
                <a:solidFill>
                  <a:srgbClr val="A32638"/>
                </a:solidFill>
              </a:rPr>
              <a:t>partículas</a:t>
            </a:r>
            <a:r>
              <a:rPr lang="en-US" b="0" dirty="0" smtClean="0"/>
              <a:t>.</a:t>
            </a:r>
          </a:p>
          <a:p>
            <a:pPr eaLnBrk="1" hangingPunct="1">
              <a:spcBef>
                <a:spcPct val="0"/>
              </a:spcBef>
            </a:pPr>
            <a:r>
              <a:rPr lang="en-US" b="0" dirty="0" err="1" smtClean="0"/>
              <a:t>Inicialização</a:t>
            </a:r>
            <a:r>
              <a:rPr lang="en-US" b="0" dirty="0" smtClean="0"/>
              <a:t> </a:t>
            </a:r>
            <a:r>
              <a:rPr lang="en-US" b="0" dirty="0" err="1" smtClean="0"/>
              <a:t>pode</a:t>
            </a:r>
            <a:r>
              <a:rPr lang="en-US" b="0" dirty="0" smtClean="0"/>
              <a:t> </a:t>
            </a:r>
            <a:r>
              <a:rPr lang="en-US" b="0" dirty="0" err="1" smtClean="0"/>
              <a:t>levar</a:t>
            </a:r>
            <a:r>
              <a:rPr lang="en-US" b="0" dirty="0" smtClean="0"/>
              <a:t> </a:t>
            </a:r>
            <a:r>
              <a:rPr lang="en-US" dirty="0" err="1" smtClean="0">
                <a:solidFill>
                  <a:srgbClr val="A32638"/>
                </a:solidFill>
              </a:rPr>
              <a:t>até</a:t>
            </a:r>
            <a:r>
              <a:rPr lang="en-US" dirty="0" smtClean="0">
                <a:solidFill>
                  <a:srgbClr val="A32638"/>
                </a:solidFill>
              </a:rPr>
              <a:t> </a:t>
            </a:r>
            <a:r>
              <a:rPr lang="en-US" dirty="0" err="1" smtClean="0">
                <a:solidFill>
                  <a:srgbClr val="A32638"/>
                </a:solidFill>
              </a:rPr>
              <a:t>cinco</a:t>
            </a:r>
            <a:r>
              <a:rPr lang="en-US" dirty="0" smtClean="0">
                <a:solidFill>
                  <a:srgbClr val="A32638"/>
                </a:solidFill>
              </a:rPr>
              <a:t> </a:t>
            </a:r>
            <a:r>
              <a:rPr lang="en-US" dirty="0" err="1" smtClean="0">
                <a:solidFill>
                  <a:srgbClr val="A32638"/>
                </a:solidFill>
              </a:rPr>
              <a:t>minutos</a:t>
            </a:r>
            <a:r>
              <a:rPr lang="en-US" dirty="0" smtClean="0">
                <a:solidFill>
                  <a:srgbClr val="A32638"/>
                </a:solidFill>
              </a:rPr>
              <a:t> </a:t>
            </a:r>
            <a:r>
              <a:rPr lang="en-US" b="0" dirty="0" err="1" smtClean="0"/>
              <a:t>para</a:t>
            </a:r>
            <a:r>
              <a:rPr lang="en-US" b="0" dirty="0" smtClean="0"/>
              <a:t> se </a:t>
            </a:r>
            <a:r>
              <a:rPr lang="en-US" b="0" dirty="0" err="1" smtClean="0"/>
              <a:t>completar</a:t>
            </a:r>
            <a:r>
              <a:rPr lang="en-US" b="0" dirty="0" smtClean="0"/>
              <a:t>.</a:t>
            </a:r>
          </a:p>
          <a:p>
            <a:pPr eaLnBrk="1" hangingPunct="1">
              <a:spcBef>
                <a:spcPct val="0"/>
              </a:spcBef>
            </a:pPr>
            <a:endParaRPr lang="en-US" b="0" dirty="0" smtClean="0"/>
          </a:p>
        </p:txBody>
      </p:sp>
      <p:sp>
        <p:nvSpPr>
          <p:cNvPr id="7680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Inicialização</a:t>
            </a:r>
            <a:r>
              <a:rPr lang="en-US" dirty="0" smtClean="0"/>
              <a:t> do </a:t>
            </a:r>
            <a:r>
              <a:rPr lang="en-US" dirty="0" err="1" smtClean="0"/>
              <a:t>modos</a:t>
            </a:r>
            <a:endParaRPr lang="en-US" dirty="0" smtClean="0"/>
          </a:p>
        </p:txBody>
      </p:sp>
      <p:sp>
        <p:nvSpPr>
          <p:cNvPr id="6" name="Picture Placeholder 5"/>
          <p:cNvSpPr>
            <a:spLocks noGrp="1"/>
          </p:cNvSpPr>
          <p:nvPr>
            <p:ph type="pic" sz="quarter" idx="11"/>
          </p:nvPr>
        </p:nvSpPr>
        <p:spPr/>
      </p:sp>
      <p:pic>
        <p:nvPicPr>
          <p:cNvPr id="5" name="Picture 4" descr="wiringFAAST_LR.jpg"/>
          <p:cNvPicPr>
            <a:picLocks noChangeAspect="1"/>
          </p:cNvPicPr>
          <p:nvPr/>
        </p:nvPicPr>
        <p:blipFill>
          <a:blip r:embed="rId2" cstate="print"/>
          <a:stretch>
            <a:fillRect/>
          </a:stretch>
        </p:blipFill>
        <p:spPr>
          <a:xfrm>
            <a:off x="5109882" y="-1"/>
            <a:ext cx="3542339" cy="6774967"/>
          </a:xfrm>
          <a:prstGeom prst="rect">
            <a:avLst/>
          </a:prstGeo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Placeholder 1"/>
          <p:cNvSpPr>
            <a:spLocks noGrp="1"/>
          </p:cNvSpPr>
          <p:nvPr>
            <p:ph type="body" sz="quarter" idx="10"/>
          </p:nvPr>
        </p:nvSpPr>
        <p:spPr bwMode="auto">
          <a:xfrm>
            <a:off x="914400" y="1600200"/>
            <a:ext cx="73152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smtClean="0"/>
              <a:t>FAAST é </a:t>
            </a:r>
            <a:r>
              <a:rPr lang="en-US" b="0" dirty="0" err="1" smtClean="0"/>
              <a:t>aprovado</a:t>
            </a:r>
            <a:r>
              <a:rPr lang="en-US" b="0" dirty="0" smtClean="0"/>
              <a:t> UL de </a:t>
            </a:r>
            <a:r>
              <a:rPr lang="en-US" dirty="0" smtClean="0">
                <a:solidFill>
                  <a:srgbClr val="A32638"/>
                </a:solidFill>
              </a:rPr>
              <a:t>0.00046 a 6.25 %/ft obs.</a:t>
            </a:r>
          </a:p>
        </p:txBody>
      </p:sp>
      <p:sp>
        <p:nvSpPr>
          <p:cNvPr id="7782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Faixas</a:t>
            </a:r>
            <a:r>
              <a:rPr lang="en-US" dirty="0" smtClean="0"/>
              <a:t> de </a:t>
            </a:r>
            <a:r>
              <a:rPr lang="en-US" dirty="0" err="1" smtClean="0"/>
              <a:t>modos</a:t>
            </a:r>
            <a:r>
              <a:rPr lang="en-US" dirty="0" smtClean="0"/>
              <a:t> de </a:t>
            </a:r>
            <a:r>
              <a:rPr lang="en-US" dirty="0" err="1" smtClean="0"/>
              <a:t>Alarmes</a:t>
            </a:r>
            <a:r>
              <a:rPr lang="en-US" dirty="0" smtClean="0"/>
              <a:t> </a:t>
            </a:r>
            <a:r>
              <a:rPr lang="en-US" dirty="0" err="1" smtClean="0"/>
              <a:t>Programáveis</a:t>
            </a:r>
            <a:endParaRPr lang="en-US" dirty="0" smtClean="0"/>
          </a:p>
        </p:txBody>
      </p:sp>
      <p:graphicFrame>
        <p:nvGraphicFramePr>
          <p:cNvPr id="6" name="Table 5"/>
          <p:cNvGraphicFramePr>
            <a:graphicFrameLocks noGrp="1"/>
          </p:cNvGraphicFramePr>
          <p:nvPr/>
        </p:nvGraphicFramePr>
        <p:xfrm>
          <a:off x="914400" y="2209800"/>
          <a:ext cx="7315200" cy="3242778"/>
        </p:xfrm>
        <a:graphic>
          <a:graphicData uri="http://schemas.openxmlformats.org/drawingml/2006/table">
            <a:tbl>
              <a:tblPr firstRow="1" bandRow="1">
                <a:tableStyleId>{5C22544A-7EE6-4342-B048-85BDC9FD1C3A}</a:tableStyleId>
              </a:tblPr>
              <a:tblGrid>
                <a:gridCol w="1143000"/>
                <a:gridCol w="3086100"/>
                <a:gridCol w="3086100"/>
              </a:tblGrid>
              <a:tr h="651328">
                <a:tc>
                  <a:txBody>
                    <a:bodyPr/>
                    <a:lstStyle/>
                    <a:p>
                      <a:pPr algn="ctr"/>
                      <a:r>
                        <a:rPr lang="en-US" sz="1300" dirty="0" err="1" smtClean="0">
                          <a:latin typeface="Arial" pitchFamily="34" charset="0"/>
                          <a:cs typeface="Arial" pitchFamily="34" charset="0"/>
                        </a:rPr>
                        <a:t>Nível</a:t>
                      </a:r>
                      <a:r>
                        <a:rPr lang="en-US" sz="1300" dirty="0" smtClean="0">
                          <a:latin typeface="Arial" pitchFamily="34" charset="0"/>
                          <a:cs typeface="Arial" pitchFamily="34" charset="0"/>
                        </a:rPr>
                        <a:t> de </a:t>
                      </a:r>
                      <a:r>
                        <a:rPr lang="en-US" sz="1300" dirty="0" err="1" smtClean="0">
                          <a:latin typeface="Arial" pitchFamily="34" charset="0"/>
                          <a:cs typeface="Arial" pitchFamily="34" charset="0"/>
                        </a:rPr>
                        <a:t>Alarme</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c>
                  <a:txBody>
                    <a:bodyPr/>
                    <a:lstStyle/>
                    <a:p>
                      <a:pPr algn="ctr"/>
                      <a:r>
                        <a:rPr lang="en-US" sz="1300" dirty="0" err="1" smtClean="0">
                          <a:latin typeface="Arial" pitchFamily="34" charset="0"/>
                          <a:cs typeface="Arial" pitchFamily="34" charset="0"/>
                        </a:rPr>
                        <a:t>Limiar</a:t>
                      </a:r>
                      <a:r>
                        <a:rPr lang="en-US" sz="1300" dirty="0" smtClean="0">
                          <a:latin typeface="Arial" pitchFamily="34" charset="0"/>
                          <a:cs typeface="Arial" pitchFamily="34" charset="0"/>
                        </a:rPr>
                        <a:t> </a:t>
                      </a:r>
                      <a:r>
                        <a:rPr lang="en-US" sz="1300" dirty="0" err="1" smtClean="0">
                          <a:latin typeface="Arial" pitchFamily="34" charset="0"/>
                          <a:cs typeface="Arial" pitchFamily="34" charset="0"/>
                        </a:rPr>
                        <a:t>padrão</a:t>
                      </a:r>
                      <a:r>
                        <a:rPr lang="en-US" sz="1300" dirty="0" smtClean="0">
                          <a:latin typeface="Arial" pitchFamily="34" charset="0"/>
                          <a:cs typeface="Arial" pitchFamily="34" charset="0"/>
                        </a:rPr>
                        <a:t/>
                      </a:r>
                      <a:br>
                        <a:rPr lang="en-US" sz="1300" dirty="0" smtClean="0">
                          <a:latin typeface="Arial" pitchFamily="34" charset="0"/>
                          <a:cs typeface="Arial" pitchFamily="34" charset="0"/>
                        </a:rPr>
                      </a:br>
                      <a:r>
                        <a:rPr lang="en-US" sz="1300" dirty="0" smtClean="0">
                          <a:latin typeface="Arial" pitchFamily="34" charset="0"/>
                          <a:cs typeface="Arial" pitchFamily="34" charset="0"/>
                        </a:rPr>
                        <a:t>%</a:t>
                      </a:r>
                      <a:r>
                        <a:rPr lang="en-US" sz="1300" dirty="0" err="1" smtClean="0">
                          <a:latin typeface="Arial" pitchFamily="34" charset="0"/>
                          <a:cs typeface="Arial" pitchFamily="34" charset="0"/>
                        </a:rPr>
                        <a:t>Obs</a:t>
                      </a:r>
                      <a:r>
                        <a:rPr lang="en-US" sz="1300" dirty="0" smtClean="0">
                          <a:latin typeface="Arial" pitchFamily="34" charset="0"/>
                          <a:cs typeface="Arial" pitchFamily="34" charset="0"/>
                        </a:rPr>
                        <a:t>/ft (%</a:t>
                      </a:r>
                      <a:r>
                        <a:rPr lang="en-US" sz="1300" dirty="0" err="1" smtClean="0">
                          <a:latin typeface="Arial" pitchFamily="34" charset="0"/>
                          <a:cs typeface="Arial" pitchFamily="34" charset="0"/>
                        </a:rPr>
                        <a:t>Obs</a:t>
                      </a:r>
                      <a:r>
                        <a:rPr lang="en-US" sz="1300" dirty="0" smtClean="0">
                          <a:latin typeface="Arial" pitchFamily="34" charset="0"/>
                          <a:cs typeface="Arial" pitchFamily="34" charset="0"/>
                        </a:rPr>
                        <a:t>/M) </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c>
                  <a:txBody>
                    <a:bodyPr/>
                    <a:lstStyle/>
                    <a:p>
                      <a:pPr algn="ctr"/>
                      <a:r>
                        <a:rPr lang="en-US" sz="1300" dirty="0" err="1" smtClean="0">
                          <a:latin typeface="Arial" pitchFamily="34" charset="0"/>
                          <a:cs typeface="Arial" pitchFamily="34" charset="0"/>
                        </a:rPr>
                        <a:t>Faixa</a:t>
                      </a:r>
                      <a:r>
                        <a:rPr lang="en-US" sz="1300" dirty="0" smtClean="0">
                          <a:latin typeface="Arial" pitchFamily="34" charset="0"/>
                          <a:cs typeface="Arial" pitchFamily="34" charset="0"/>
                        </a:rPr>
                        <a:t> </a:t>
                      </a:r>
                      <a:r>
                        <a:rPr lang="en-US" sz="1300" dirty="0" err="1" smtClean="0">
                          <a:latin typeface="Arial" pitchFamily="34" charset="0"/>
                          <a:cs typeface="Arial" pitchFamily="34" charset="0"/>
                        </a:rPr>
                        <a:t>programável</a:t>
                      </a:r>
                      <a:endParaRPr lang="en-US" sz="1300" baseline="0" dirty="0" smtClean="0">
                        <a:latin typeface="Arial" pitchFamily="34" charset="0"/>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300" dirty="0" smtClean="0">
                          <a:latin typeface="Arial" pitchFamily="34" charset="0"/>
                          <a:cs typeface="Arial" pitchFamily="34" charset="0"/>
                        </a:rPr>
                        <a:t>%</a:t>
                      </a:r>
                      <a:r>
                        <a:rPr lang="en-US" sz="1300" dirty="0" err="1" smtClean="0">
                          <a:latin typeface="Arial" pitchFamily="34" charset="0"/>
                          <a:cs typeface="Arial" pitchFamily="34" charset="0"/>
                        </a:rPr>
                        <a:t>Obs</a:t>
                      </a:r>
                      <a:r>
                        <a:rPr lang="en-US" sz="1300" dirty="0" smtClean="0">
                          <a:latin typeface="Arial" pitchFamily="34" charset="0"/>
                          <a:cs typeface="Arial" pitchFamily="34" charset="0"/>
                        </a:rPr>
                        <a:t>/ft (%</a:t>
                      </a:r>
                      <a:r>
                        <a:rPr lang="en-US" sz="1300" dirty="0" err="1" smtClean="0">
                          <a:latin typeface="Arial" pitchFamily="34" charset="0"/>
                          <a:cs typeface="Arial" pitchFamily="34" charset="0"/>
                        </a:rPr>
                        <a:t>Obs</a:t>
                      </a:r>
                      <a:r>
                        <a:rPr lang="en-US" sz="1300" dirty="0" smtClean="0">
                          <a:latin typeface="Arial" pitchFamily="34" charset="0"/>
                          <a:cs typeface="Arial" pitchFamily="34" charset="0"/>
                        </a:rPr>
                        <a:t>/M)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2638"/>
                    </a:solidFill>
                  </a:tcPr>
                </a:tc>
              </a:tr>
              <a:tr h="518290">
                <a:tc>
                  <a:txBody>
                    <a:bodyPr/>
                    <a:lstStyle/>
                    <a:p>
                      <a:pPr algn="ctr"/>
                      <a:r>
                        <a:rPr lang="en-US" sz="1300" b="1" dirty="0" err="1" smtClean="0">
                          <a:latin typeface="Arial" pitchFamily="34" charset="0"/>
                          <a:cs typeface="Arial" pitchFamily="34" charset="0"/>
                        </a:rPr>
                        <a:t>Alerta</a:t>
                      </a:r>
                      <a:endParaRPr lang="en-US" sz="1300" b="1"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smtClean="0">
                          <a:latin typeface="Arial" pitchFamily="34" charset="0"/>
                          <a:cs typeface="Arial" pitchFamily="34" charset="0"/>
                        </a:rPr>
                        <a:t>0.012 (0.0396)</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smtClean="0">
                          <a:latin typeface="Arial" pitchFamily="34" charset="0"/>
                          <a:cs typeface="Arial" pitchFamily="34" charset="0"/>
                        </a:rPr>
                        <a:t>0.00046-6.25 (0.0015-20.5)</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8290">
                <a:tc>
                  <a:txBody>
                    <a:bodyPr/>
                    <a:lstStyle/>
                    <a:p>
                      <a:pPr algn="ctr"/>
                      <a:r>
                        <a:rPr lang="en-US" sz="1300" b="1" dirty="0" err="1" smtClean="0">
                          <a:latin typeface="Arial" pitchFamily="34" charset="0"/>
                          <a:cs typeface="Arial" pitchFamily="34" charset="0"/>
                        </a:rPr>
                        <a:t>Ação</a:t>
                      </a:r>
                      <a:r>
                        <a:rPr lang="en-US" sz="1300" b="1" baseline="0" dirty="0" smtClean="0">
                          <a:latin typeface="Arial" pitchFamily="34" charset="0"/>
                          <a:cs typeface="Arial" pitchFamily="34" charset="0"/>
                        </a:rPr>
                        <a:t>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300" dirty="0" smtClean="0">
                          <a:latin typeface="Arial" pitchFamily="34" charset="0"/>
                          <a:cs typeface="Arial" pitchFamily="34" charset="0"/>
                        </a:rPr>
                        <a:t>0.050 (0.165)</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300" dirty="0" smtClean="0">
                          <a:latin typeface="Arial" pitchFamily="34" charset="0"/>
                          <a:cs typeface="Arial" pitchFamily="34" charset="0"/>
                        </a:rPr>
                        <a:t>0.0010-6.25 (0.0033-20.5)</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518290">
                <a:tc>
                  <a:txBody>
                    <a:bodyPr/>
                    <a:lstStyle/>
                    <a:p>
                      <a:pPr algn="ctr"/>
                      <a:r>
                        <a:rPr lang="en-US" sz="1300" b="1" dirty="0" err="1" smtClean="0">
                          <a:latin typeface="Arial" pitchFamily="34" charset="0"/>
                          <a:cs typeface="Arial" pitchFamily="34" charset="0"/>
                        </a:rPr>
                        <a:t>Ação</a:t>
                      </a:r>
                      <a:r>
                        <a:rPr lang="en-US" sz="1300" b="1" dirty="0" smtClean="0">
                          <a:latin typeface="Arial" pitchFamily="34" charset="0"/>
                          <a:cs typeface="Arial" pitchFamily="34" charset="0"/>
                        </a:rPr>
                        <a:t> 2</a:t>
                      </a:r>
                      <a:endParaRPr lang="en-US" sz="1300" b="1"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smtClean="0">
                          <a:latin typeface="Arial" pitchFamily="34" charset="0"/>
                          <a:cs typeface="Arial" pitchFamily="34" charset="0"/>
                        </a:rPr>
                        <a:t>0.100 (0.33)</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300" dirty="0" smtClean="0">
                          <a:latin typeface="Arial" pitchFamily="34" charset="0"/>
                          <a:cs typeface="Arial" pitchFamily="34" charset="0"/>
                        </a:rPr>
                        <a:t>0.0030-6.25 (0.0102-20.5)</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8290">
                <a:tc>
                  <a:txBody>
                    <a:bodyPr/>
                    <a:lstStyle/>
                    <a:p>
                      <a:pPr algn="ctr"/>
                      <a:r>
                        <a:rPr lang="en-US" sz="1300" b="1" dirty="0" smtClean="0">
                          <a:latin typeface="Arial" pitchFamily="34" charset="0"/>
                          <a:cs typeface="Arial" pitchFamily="34" charset="0"/>
                        </a:rPr>
                        <a:t>Fire 1</a:t>
                      </a:r>
                      <a:endParaRPr lang="en-US" sz="1300" b="1"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300" dirty="0" smtClean="0">
                          <a:latin typeface="Arial" pitchFamily="34" charset="0"/>
                          <a:cs typeface="Arial" pitchFamily="34" charset="0"/>
                        </a:rPr>
                        <a:t>0.250 (0.825)</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300" dirty="0" smtClean="0">
                          <a:solidFill>
                            <a:schemeClr val="tx1"/>
                          </a:solidFill>
                          <a:latin typeface="Arial" pitchFamily="34" charset="0"/>
                          <a:cs typeface="Arial" pitchFamily="34" charset="0"/>
                        </a:rPr>
                        <a:t>0.012-6.25 (</a:t>
                      </a:r>
                      <a:r>
                        <a:rPr lang="en-US" sz="1300" dirty="0" smtClean="0">
                          <a:latin typeface="Arial" pitchFamily="34" charset="0"/>
                          <a:cs typeface="Arial" pitchFamily="34" charset="0"/>
                        </a:rPr>
                        <a:t>0.039-20.5</a:t>
                      </a:r>
                      <a:r>
                        <a:rPr lang="en-US" sz="1300" dirty="0">
                          <a:solidFill>
                            <a:schemeClr val="tx1"/>
                          </a:solidFill>
                          <a:latin typeface="Arial" pitchFamily="34" charset="0"/>
                          <a:cs typeface="Arial" pitchFamily="34" charset="0"/>
                        </a:rPr>
                        <a:t>)</a:t>
                      </a:r>
                      <a:endParaRPr lang="en-US" sz="1300" dirty="0" smtClean="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518290">
                <a:tc>
                  <a:txBody>
                    <a:bodyPr/>
                    <a:lstStyle/>
                    <a:p>
                      <a:pPr algn="ctr"/>
                      <a:r>
                        <a:rPr lang="en-US" sz="1300" b="1" dirty="0" smtClean="0">
                          <a:latin typeface="Arial" pitchFamily="34" charset="0"/>
                          <a:cs typeface="Arial" pitchFamily="34" charset="0"/>
                        </a:rPr>
                        <a:t>Fire 2</a:t>
                      </a:r>
                      <a:endParaRPr lang="en-US" sz="1300" b="1"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smtClean="0">
                          <a:latin typeface="Arial" pitchFamily="34" charset="0"/>
                          <a:cs typeface="Arial" pitchFamily="34" charset="0"/>
                        </a:rPr>
                        <a:t>0.500 (1.65)</a:t>
                      </a:r>
                      <a:endParaRPr lang="en-US" sz="1300" dirty="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300" dirty="0" smtClean="0">
                          <a:solidFill>
                            <a:schemeClr val="tx1"/>
                          </a:solidFill>
                          <a:latin typeface="Arial" pitchFamily="34" charset="0"/>
                          <a:cs typeface="Arial" pitchFamily="34" charset="0"/>
                        </a:rPr>
                        <a:t>0.012-6.25 (</a:t>
                      </a:r>
                      <a:r>
                        <a:rPr lang="en-US" sz="1300" dirty="0" smtClean="0">
                          <a:latin typeface="Arial" pitchFamily="34" charset="0"/>
                          <a:cs typeface="Arial" pitchFamily="34" charset="0"/>
                        </a:rPr>
                        <a:t>0.039-20.5</a:t>
                      </a:r>
                      <a:r>
                        <a:rPr lang="en-US" sz="1300" dirty="0">
                          <a:solidFill>
                            <a:schemeClr val="tx1"/>
                          </a:solidFill>
                          <a:latin typeface="Arial" pitchFamily="34" charset="0"/>
                          <a:cs typeface="Arial" pitchFamily="34" charset="0"/>
                        </a:rPr>
                        <a:t>)</a:t>
                      </a:r>
                      <a:endParaRPr lang="en-US" sz="1300" dirty="0" smtClean="0">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7_FAAST_Detector.png"/>
          <p:cNvPicPr>
            <a:picLocks noChangeAspect="1"/>
          </p:cNvPicPr>
          <p:nvPr/>
        </p:nvPicPr>
        <p:blipFill>
          <a:blip r:embed="rId2" cstate="print"/>
          <a:stretch>
            <a:fillRect/>
          </a:stretch>
        </p:blipFill>
        <p:spPr>
          <a:xfrm>
            <a:off x="377" y="283"/>
            <a:ext cx="9143245" cy="6857434"/>
          </a:xfrm>
          <a:prstGeom prst="rect">
            <a:avLst/>
          </a:prstGeom>
        </p:spPr>
      </p:pic>
      <p:sp>
        <p:nvSpPr>
          <p:cNvPr id="78850" name="Text Placeholder 1"/>
          <p:cNvSpPr>
            <a:spLocks noGrp="1"/>
          </p:cNvSpPr>
          <p:nvPr>
            <p:ph type="body" sz="quarter" idx="10"/>
          </p:nvPr>
        </p:nvSpPr>
        <p:spPr bwMode="auto">
          <a:xfrm>
            <a:off x="914400" y="1600200"/>
            <a:ext cx="37338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pPr>
            <a:r>
              <a:rPr lang="en-US" sz="2000" dirty="0" err="1" smtClean="0"/>
              <a:t>Dispositivo</a:t>
            </a:r>
            <a:r>
              <a:rPr lang="en-US" sz="2000" dirty="0" smtClean="0"/>
              <a:t> </a:t>
            </a:r>
            <a:r>
              <a:rPr lang="en-US" sz="2000" dirty="0" err="1" smtClean="0"/>
              <a:t>checa</a:t>
            </a:r>
            <a:r>
              <a:rPr lang="en-US" sz="2000" dirty="0" smtClean="0"/>
              <a:t> e </a:t>
            </a:r>
            <a:r>
              <a:rPr lang="en-US" sz="2000" dirty="0" err="1" smtClean="0"/>
              <a:t>estabelece</a:t>
            </a:r>
            <a:r>
              <a:rPr lang="en-US" sz="2000" dirty="0" smtClean="0"/>
              <a:t> </a:t>
            </a:r>
            <a:r>
              <a:rPr lang="en-US" sz="2000" dirty="0" err="1" smtClean="0"/>
              <a:t>configurações</a:t>
            </a:r>
            <a:r>
              <a:rPr lang="en-US" sz="2000" dirty="0" smtClean="0"/>
              <a:t> </a:t>
            </a:r>
            <a:r>
              <a:rPr lang="en-US" sz="2000" dirty="0" err="1" smtClean="0"/>
              <a:t>iniciais</a:t>
            </a:r>
            <a:r>
              <a:rPr lang="en-US" sz="2000" dirty="0" smtClean="0"/>
              <a:t> de </a:t>
            </a:r>
            <a:r>
              <a:rPr lang="en-US" sz="2000" b="1" dirty="0" err="1" smtClean="0">
                <a:solidFill>
                  <a:srgbClr val="A32638"/>
                </a:solidFill>
              </a:rPr>
              <a:t>fluxo</a:t>
            </a:r>
            <a:r>
              <a:rPr lang="en-US" sz="2000" b="1" dirty="0" smtClean="0">
                <a:solidFill>
                  <a:srgbClr val="A32638"/>
                </a:solidFill>
              </a:rPr>
              <a:t> de </a:t>
            </a:r>
            <a:r>
              <a:rPr lang="en-US" sz="2000" b="1" dirty="0" err="1" smtClean="0">
                <a:solidFill>
                  <a:srgbClr val="A32638"/>
                </a:solidFill>
              </a:rPr>
              <a:t>ar</a:t>
            </a:r>
            <a:r>
              <a:rPr lang="en-US" sz="2000" b="1" dirty="0" smtClean="0">
                <a:solidFill>
                  <a:srgbClr val="A32638"/>
                </a:solidFill>
              </a:rPr>
              <a:t>, </a:t>
            </a:r>
            <a:r>
              <a:rPr lang="en-US" sz="2000" b="1" dirty="0" err="1" smtClean="0">
                <a:solidFill>
                  <a:srgbClr val="A32638"/>
                </a:solidFill>
              </a:rPr>
              <a:t>filtro</a:t>
            </a:r>
            <a:r>
              <a:rPr lang="en-US" sz="2000" b="1" dirty="0" smtClean="0">
                <a:solidFill>
                  <a:srgbClr val="A32638"/>
                </a:solidFill>
              </a:rPr>
              <a:t> e  </a:t>
            </a:r>
            <a:r>
              <a:rPr lang="en-US" sz="2000" b="1" dirty="0" err="1" smtClean="0">
                <a:solidFill>
                  <a:srgbClr val="A32638"/>
                </a:solidFill>
              </a:rPr>
              <a:t>ventilador</a:t>
            </a:r>
            <a:endParaRPr lang="en-US" sz="2000" b="1" dirty="0" smtClean="0">
              <a:solidFill>
                <a:srgbClr val="A32638"/>
              </a:solidFill>
            </a:endParaRPr>
          </a:p>
          <a:p>
            <a:pPr lvl="1" eaLnBrk="1" hangingPunct="1">
              <a:spcBef>
                <a:spcPct val="0"/>
              </a:spcBef>
              <a:buClr>
                <a:schemeClr val="tx1"/>
              </a:buClr>
            </a:pPr>
            <a:r>
              <a:rPr lang="en-US" sz="2000" dirty="0" smtClean="0"/>
              <a:t>Se </a:t>
            </a:r>
            <a:r>
              <a:rPr lang="en-US" sz="2000" dirty="0" err="1" smtClean="0"/>
              <a:t>uma</a:t>
            </a:r>
            <a:r>
              <a:rPr lang="en-US" sz="2000" dirty="0" smtClean="0"/>
              <a:t> </a:t>
            </a:r>
            <a:r>
              <a:rPr lang="en-US" sz="2000" dirty="0" err="1" smtClean="0"/>
              <a:t>falha</a:t>
            </a:r>
            <a:r>
              <a:rPr lang="en-US" sz="2000" dirty="0" smtClean="0"/>
              <a:t> é </a:t>
            </a:r>
            <a:r>
              <a:rPr lang="en-US" sz="2000" dirty="0" err="1" smtClean="0"/>
              <a:t>detectada</a:t>
            </a:r>
            <a:r>
              <a:rPr lang="en-US" sz="2000" dirty="0" smtClean="0"/>
              <a:t>, o </a:t>
            </a:r>
            <a:r>
              <a:rPr lang="en-US" sz="2000" dirty="0" err="1" smtClean="0"/>
              <a:t>respectivo</a:t>
            </a:r>
            <a:r>
              <a:rPr lang="en-US" sz="2000" dirty="0" smtClean="0"/>
              <a:t> </a:t>
            </a:r>
            <a:r>
              <a:rPr lang="en-US" sz="2000" b="1" dirty="0" smtClean="0">
                <a:solidFill>
                  <a:srgbClr val="A32638"/>
                </a:solidFill>
              </a:rPr>
              <a:t>LED se </a:t>
            </a:r>
            <a:r>
              <a:rPr lang="en-US" sz="2000" b="1" dirty="0" err="1" smtClean="0">
                <a:solidFill>
                  <a:srgbClr val="A32638"/>
                </a:solidFill>
              </a:rPr>
              <a:t>ilumina</a:t>
            </a:r>
            <a:endParaRPr lang="en-US" sz="2000" b="1" dirty="0" smtClean="0">
              <a:solidFill>
                <a:srgbClr val="A32638"/>
              </a:solidFill>
            </a:endParaRPr>
          </a:p>
          <a:p>
            <a:pPr lvl="1" eaLnBrk="1" hangingPunct="1">
              <a:spcBef>
                <a:spcPct val="0"/>
              </a:spcBef>
              <a:buClr>
                <a:schemeClr val="tx1"/>
              </a:buClr>
            </a:pPr>
            <a:r>
              <a:rPr lang="en-US" sz="2000" dirty="0" smtClean="0"/>
              <a:t>FAAST é </a:t>
            </a:r>
            <a:r>
              <a:rPr lang="en-US" sz="2000" b="1" dirty="0" err="1" smtClean="0">
                <a:solidFill>
                  <a:srgbClr val="A32638"/>
                </a:solidFill>
              </a:rPr>
              <a:t>configurado</a:t>
            </a:r>
            <a:r>
              <a:rPr lang="en-US" sz="2000" b="1" dirty="0" smtClean="0">
                <a:solidFill>
                  <a:srgbClr val="A32638"/>
                </a:solidFill>
              </a:rPr>
              <a:t> </a:t>
            </a:r>
            <a:br>
              <a:rPr lang="en-US" sz="2000" b="1" dirty="0" smtClean="0">
                <a:solidFill>
                  <a:srgbClr val="A32638"/>
                </a:solidFill>
              </a:rPr>
            </a:br>
            <a:r>
              <a:rPr lang="en-US" sz="2000" dirty="0" err="1" smtClean="0"/>
              <a:t>usando</a:t>
            </a:r>
            <a:r>
              <a:rPr lang="en-US" sz="2000" dirty="0" smtClean="0"/>
              <a:t> </a:t>
            </a:r>
            <a:r>
              <a:rPr lang="en-US" sz="2000" dirty="0" err="1" smtClean="0"/>
              <a:t>PipelQ</a:t>
            </a:r>
            <a:r>
              <a:rPr lang="en-US" sz="2000" dirty="0" smtClean="0"/>
              <a:t> </a:t>
            </a:r>
          </a:p>
          <a:p>
            <a:pPr lvl="1" eaLnBrk="1" hangingPunct="1">
              <a:spcBef>
                <a:spcPct val="0"/>
              </a:spcBef>
              <a:buClr>
                <a:schemeClr val="tx1"/>
              </a:buClr>
            </a:pPr>
            <a:r>
              <a:rPr lang="en-US" sz="2000" dirty="0" smtClean="0"/>
              <a:t>Dados </a:t>
            </a:r>
            <a:r>
              <a:rPr lang="en-US" sz="2000" dirty="0" err="1" smtClean="0"/>
              <a:t>são</a:t>
            </a:r>
            <a:r>
              <a:rPr lang="en-US" sz="2000" dirty="0" smtClean="0"/>
              <a:t> </a:t>
            </a:r>
            <a:r>
              <a:rPr lang="en-US" sz="2000" dirty="0" err="1" smtClean="0"/>
              <a:t>enviados</a:t>
            </a:r>
            <a:r>
              <a:rPr lang="en-US" sz="2000" dirty="0" smtClean="0"/>
              <a:t> via </a:t>
            </a:r>
            <a:r>
              <a:rPr lang="en-US" sz="2000" b="1" dirty="0" err="1" smtClean="0">
                <a:solidFill>
                  <a:srgbClr val="A32638"/>
                </a:solidFill>
              </a:rPr>
              <a:t>conexão</a:t>
            </a:r>
            <a:r>
              <a:rPr lang="en-US" sz="2000" b="1" dirty="0" smtClean="0">
                <a:solidFill>
                  <a:srgbClr val="A32638"/>
                </a:solidFill>
              </a:rPr>
              <a:t> Ethernet </a:t>
            </a:r>
            <a:r>
              <a:rPr lang="en-US" sz="2000" b="1" dirty="0" err="1" smtClean="0">
                <a:solidFill>
                  <a:srgbClr val="A32638"/>
                </a:solidFill>
              </a:rPr>
              <a:t>integrada</a:t>
            </a:r>
            <a:endParaRPr lang="en-US" sz="2000" b="1" dirty="0" smtClean="0">
              <a:solidFill>
                <a:srgbClr val="A32638"/>
              </a:solidFill>
            </a:endParaRPr>
          </a:p>
          <a:p>
            <a:pPr eaLnBrk="1" hangingPunct="1">
              <a:spcBef>
                <a:spcPct val="0"/>
              </a:spcBef>
            </a:pPr>
            <a:endParaRPr lang="en-US" b="0" dirty="0" smtClean="0"/>
          </a:p>
        </p:txBody>
      </p:sp>
      <p:sp>
        <p:nvSpPr>
          <p:cNvPr id="7885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Modos</a:t>
            </a:r>
            <a:r>
              <a:rPr lang="en-US" dirty="0" smtClean="0"/>
              <a:t> Startup/</a:t>
            </a:r>
            <a:r>
              <a:rPr lang="en-US" dirty="0" err="1" smtClean="0"/>
              <a:t>Configuração</a:t>
            </a:r>
            <a:endParaRPr lang="en-US" dirty="0" smtClean="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7"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47106" name="Text Placeholder 5"/>
          <p:cNvSpPr>
            <a:spLocks noGrp="1"/>
          </p:cNvSpPr>
          <p:nvPr>
            <p:ph type="body" sz="quarter" idx="10"/>
          </p:nvPr>
        </p:nvSpPr>
        <p:spPr bwMode="auto">
          <a:xfrm>
            <a:off x="457200" y="1600200"/>
            <a:ext cx="4343400" cy="4114800"/>
          </a:xfrm>
          <a:ln>
            <a:miter lim="800000"/>
            <a:headEnd/>
            <a:tailEnd/>
          </a:ln>
        </p:spPr>
        <p:txBody>
          <a:bodyPr vert="horz" wrap="square" lIns="0" tIns="0" rIns="0" bIns="0" numCol="1" anchor="t" anchorCtr="0" compatLnSpc="1">
            <a:prstTxWarp prst="textNoShape">
              <a:avLst/>
            </a:prstTxWarp>
          </a:bodyPr>
          <a:lstStyle/>
          <a:p>
            <a:pPr marL="0" lvl="1" indent="0" eaLnBrk="1" hangingPunct="1">
              <a:spcBef>
                <a:spcPct val="0"/>
              </a:spcBef>
              <a:buFont typeface="Arial" pitchFamily="34" charset="0"/>
              <a:buNone/>
              <a:defRPr/>
            </a:pPr>
            <a:r>
              <a:rPr lang="en-US" sz="2000" b="1" dirty="0" err="1" smtClean="0">
                <a:solidFill>
                  <a:srgbClr val="A32638"/>
                </a:solidFill>
              </a:rPr>
              <a:t>Intuitivo</a:t>
            </a:r>
            <a:endParaRPr lang="en-US" sz="2000" b="1" dirty="0" smtClean="0">
              <a:solidFill>
                <a:srgbClr val="A32638"/>
              </a:solidFill>
            </a:endParaRPr>
          </a:p>
          <a:p>
            <a:pPr lvl="1" eaLnBrk="1" hangingPunct="1">
              <a:spcBef>
                <a:spcPct val="0"/>
              </a:spcBef>
              <a:buClr>
                <a:schemeClr val="tx1"/>
              </a:buClr>
              <a:buFont typeface="Arial" charset="0"/>
              <a:buChar char="•"/>
              <a:defRPr/>
            </a:pPr>
            <a:r>
              <a:rPr lang="en-US" b="1" dirty="0" err="1" smtClean="0"/>
              <a:t>Rápido</a:t>
            </a:r>
            <a:r>
              <a:rPr lang="en-US" b="1" dirty="0" smtClean="0"/>
              <a:t> </a:t>
            </a:r>
            <a:r>
              <a:rPr lang="en-US" b="1" dirty="0" err="1" smtClean="0"/>
              <a:t>monitoramento</a:t>
            </a:r>
            <a:r>
              <a:rPr lang="en-US" b="1" dirty="0" smtClean="0"/>
              <a:t> </a:t>
            </a:r>
            <a:r>
              <a:rPr lang="en-US" dirty="0" smtClean="0"/>
              <a:t>no </a:t>
            </a:r>
            <a:r>
              <a:rPr lang="en-US" dirty="0" err="1" smtClean="0"/>
              <a:t>próprio</a:t>
            </a:r>
            <a:r>
              <a:rPr lang="en-US" dirty="0" smtClean="0"/>
              <a:t> </a:t>
            </a:r>
            <a:r>
              <a:rPr lang="en-US" dirty="0" err="1" smtClean="0"/>
              <a:t>dispositivo</a:t>
            </a:r>
            <a:r>
              <a:rPr lang="en-US" dirty="0" smtClean="0"/>
              <a:t> de </a:t>
            </a:r>
            <a:r>
              <a:rPr lang="en-US" dirty="0" err="1" smtClean="0"/>
              <a:t>níveis</a:t>
            </a:r>
            <a:r>
              <a:rPr lang="en-US" dirty="0" smtClean="0"/>
              <a:t> de </a:t>
            </a:r>
            <a:r>
              <a:rPr lang="en-US" dirty="0" err="1" smtClean="0"/>
              <a:t>partículas</a:t>
            </a:r>
            <a:r>
              <a:rPr lang="en-US" dirty="0" smtClean="0"/>
              <a:t>, </a:t>
            </a:r>
            <a:r>
              <a:rPr lang="en-US" dirty="0" err="1" smtClean="0"/>
              <a:t>npivel</a:t>
            </a:r>
            <a:r>
              <a:rPr lang="en-US" dirty="0" smtClean="0"/>
              <a:t> de </a:t>
            </a:r>
            <a:r>
              <a:rPr lang="en-US" dirty="0" err="1" smtClean="0"/>
              <a:t>alarme</a:t>
            </a:r>
            <a:r>
              <a:rPr lang="en-US" dirty="0" smtClean="0"/>
              <a:t>, </a:t>
            </a:r>
            <a:r>
              <a:rPr lang="en-US" dirty="0" err="1" smtClean="0"/>
              <a:t>condições</a:t>
            </a:r>
            <a:r>
              <a:rPr lang="en-US" dirty="0" smtClean="0"/>
              <a:t> de </a:t>
            </a:r>
            <a:r>
              <a:rPr lang="en-US" dirty="0" err="1" smtClean="0"/>
              <a:t>falha</a:t>
            </a:r>
            <a:r>
              <a:rPr lang="en-US" dirty="0" smtClean="0"/>
              <a:t>, </a:t>
            </a:r>
            <a:r>
              <a:rPr lang="en-US" dirty="0" err="1" smtClean="0"/>
              <a:t>fluxo</a:t>
            </a:r>
            <a:r>
              <a:rPr lang="en-US" dirty="0" smtClean="0"/>
              <a:t> de </a:t>
            </a:r>
            <a:r>
              <a:rPr lang="en-US" dirty="0" err="1" smtClean="0"/>
              <a:t>ar</a:t>
            </a:r>
            <a:r>
              <a:rPr lang="en-US" dirty="0" smtClean="0"/>
              <a:t>, etc.</a:t>
            </a:r>
          </a:p>
        </p:txBody>
      </p:sp>
      <p:sp>
        <p:nvSpPr>
          <p:cNvPr id="79875"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30" name="Picture 6" descr="S:\MARCOM\Presentations\ASP\FAAST Certification\Images\FAAST_1-10.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80900"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Detecção</a:t>
            </a:r>
            <a:r>
              <a:rPr lang="en-US" dirty="0" smtClean="0">
                <a:solidFill>
                  <a:srgbClr val="A32638"/>
                </a:solidFill>
              </a:rPr>
              <a:t> de </a:t>
            </a:r>
            <a:r>
              <a:rPr lang="en-US" dirty="0" err="1" smtClean="0">
                <a:solidFill>
                  <a:srgbClr val="A32638"/>
                </a:solidFill>
              </a:rPr>
              <a:t>partículas</a:t>
            </a:r>
            <a:endParaRPr lang="en-US" dirty="0" smtClean="0">
              <a:solidFill>
                <a:srgbClr val="A32638"/>
              </a:solidFill>
            </a:endParaRPr>
          </a:p>
          <a:p>
            <a:pPr lvl="1" eaLnBrk="1" hangingPunct="1">
              <a:spcBef>
                <a:spcPct val="0"/>
              </a:spcBef>
              <a:buFont typeface="Arial" charset="0"/>
              <a:buChar char="•"/>
            </a:pPr>
            <a:r>
              <a:rPr lang="en-US" b="1" dirty="0" err="1" smtClean="0"/>
              <a:t>Níveis</a:t>
            </a:r>
            <a:r>
              <a:rPr lang="en-US" b="1" dirty="0" smtClean="0"/>
              <a:t> de </a:t>
            </a:r>
            <a:r>
              <a:rPr lang="en-US" b="1" dirty="0" err="1" smtClean="0"/>
              <a:t>partícula</a:t>
            </a:r>
            <a:r>
              <a:rPr lang="en-US" b="1" dirty="0" smtClean="0"/>
              <a:t> </a:t>
            </a:r>
            <a:r>
              <a:rPr lang="en-US" dirty="0" smtClean="0"/>
              <a:t>de</a:t>
            </a:r>
            <a:r>
              <a:rPr lang="en-US" b="1" dirty="0" smtClean="0"/>
              <a:t> </a:t>
            </a:r>
            <a:r>
              <a:rPr lang="en-US" dirty="0" smtClean="0"/>
              <a:t>1 a 10</a:t>
            </a:r>
          </a:p>
          <a:p>
            <a:pPr lvl="1" eaLnBrk="1" hangingPunct="1">
              <a:spcBef>
                <a:spcPct val="0"/>
              </a:spcBef>
              <a:buFont typeface="Arial" charset="0"/>
              <a:buChar char="•"/>
            </a:pPr>
            <a:r>
              <a:rPr lang="en-US" dirty="0" err="1" smtClean="0"/>
              <a:t>Anuncia</a:t>
            </a:r>
            <a:r>
              <a:rPr lang="en-US" dirty="0" smtClean="0"/>
              <a:t> </a:t>
            </a:r>
            <a:r>
              <a:rPr lang="en-US" dirty="0" err="1" smtClean="0"/>
              <a:t>acúmulo</a:t>
            </a:r>
            <a:r>
              <a:rPr lang="en-US" dirty="0" smtClean="0"/>
              <a:t> de </a:t>
            </a:r>
            <a:r>
              <a:rPr lang="en-US" dirty="0" err="1" smtClean="0"/>
              <a:t>partículas</a:t>
            </a:r>
            <a:r>
              <a:rPr lang="en-US" dirty="0" smtClean="0"/>
              <a:t> de aerosol de “</a:t>
            </a:r>
            <a:r>
              <a:rPr lang="en-US" dirty="0" err="1" smtClean="0"/>
              <a:t>não-incêndios</a:t>
            </a:r>
            <a:r>
              <a:rPr lang="en-US" dirty="0" smtClean="0"/>
              <a:t>”</a:t>
            </a:r>
          </a:p>
          <a:p>
            <a:pPr lvl="1" eaLnBrk="1" hangingPunct="1">
              <a:spcBef>
                <a:spcPct val="0"/>
              </a:spcBef>
              <a:buFont typeface="Arial" charset="0"/>
              <a:buChar char="•"/>
            </a:pPr>
            <a:r>
              <a:rPr lang="en-US" dirty="0" err="1" smtClean="0"/>
              <a:t>Cada</a:t>
            </a:r>
            <a:r>
              <a:rPr lang="en-US" dirty="0" smtClean="0"/>
              <a:t> </a:t>
            </a:r>
            <a:r>
              <a:rPr lang="en-US" dirty="0" err="1" smtClean="0"/>
              <a:t>nível</a:t>
            </a:r>
            <a:r>
              <a:rPr lang="en-US" dirty="0" smtClean="0"/>
              <a:t> </a:t>
            </a:r>
            <a:r>
              <a:rPr lang="en-US" dirty="0" err="1" smtClean="0"/>
              <a:t>representa</a:t>
            </a:r>
            <a:r>
              <a:rPr lang="en-US" dirty="0" smtClean="0"/>
              <a:t> </a:t>
            </a:r>
            <a:r>
              <a:rPr lang="en-US" b="1" dirty="0" smtClean="0"/>
              <a:t>um </a:t>
            </a:r>
            <a:r>
              <a:rPr lang="en-US" b="1" dirty="0" err="1" smtClean="0"/>
              <a:t>aumento</a:t>
            </a:r>
            <a:r>
              <a:rPr lang="en-US" b="1" dirty="0" smtClean="0"/>
              <a:t> de  10% </a:t>
            </a:r>
            <a:r>
              <a:rPr lang="en-US" dirty="0" smtClean="0"/>
              <a:t>no </a:t>
            </a:r>
            <a:r>
              <a:rPr lang="en-US" dirty="0" err="1" smtClean="0"/>
              <a:t>nível</a:t>
            </a:r>
            <a:r>
              <a:rPr lang="en-US" dirty="0" smtClean="0"/>
              <a:t> de </a:t>
            </a:r>
            <a:r>
              <a:rPr lang="en-US" dirty="0" err="1" smtClean="0"/>
              <a:t>partículas</a:t>
            </a:r>
            <a:endParaRPr lang="en-US" dirty="0" smtClean="0"/>
          </a:p>
        </p:txBody>
      </p:sp>
      <p:sp>
        <p:nvSpPr>
          <p:cNvPr id="80901" name="Title 8"/>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4" name="Picture 6" descr="S:\MARCOM\Presentations\ASP\FAAST Certification\Images\FAAST_Fir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81924"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Níveis</a:t>
            </a:r>
            <a:r>
              <a:rPr lang="en-US" dirty="0" smtClean="0">
                <a:solidFill>
                  <a:srgbClr val="A32638"/>
                </a:solidFill>
              </a:rPr>
              <a:t> de </a:t>
            </a:r>
            <a:r>
              <a:rPr lang="en-US" dirty="0" err="1" smtClean="0">
                <a:solidFill>
                  <a:srgbClr val="A32638"/>
                </a:solidFill>
              </a:rPr>
              <a:t>Alarme</a:t>
            </a:r>
            <a:r>
              <a:rPr lang="en-US" dirty="0" smtClean="0">
                <a:solidFill>
                  <a:srgbClr val="A32638"/>
                </a:solidFill>
              </a:rPr>
              <a:t> </a:t>
            </a:r>
            <a:r>
              <a:rPr lang="en-US" dirty="0" err="1" smtClean="0">
                <a:solidFill>
                  <a:srgbClr val="A32638"/>
                </a:solidFill>
              </a:rPr>
              <a:t>Configuráveis</a:t>
            </a:r>
            <a:endParaRPr lang="en-US" dirty="0" smtClean="0">
              <a:solidFill>
                <a:srgbClr val="A32638"/>
              </a:solidFill>
            </a:endParaRPr>
          </a:p>
          <a:p>
            <a:pPr lvl="1" eaLnBrk="1" hangingPunct="1">
              <a:spcBef>
                <a:spcPct val="0"/>
              </a:spcBef>
              <a:buFont typeface="Arial" charset="0"/>
              <a:buChar char="•"/>
            </a:pPr>
            <a:r>
              <a:rPr lang="en-US" b="1" dirty="0" smtClean="0"/>
              <a:t>5 </a:t>
            </a:r>
            <a:r>
              <a:rPr lang="en-US" b="1" dirty="0" err="1" smtClean="0"/>
              <a:t>níveis</a:t>
            </a:r>
            <a:r>
              <a:rPr lang="en-US" b="1" dirty="0" smtClean="0"/>
              <a:t> de </a:t>
            </a:r>
            <a:r>
              <a:rPr lang="en-US" b="1" dirty="0" err="1" smtClean="0"/>
              <a:t>alarme</a:t>
            </a:r>
            <a:r>
              <a:rPr lang="en-US" b="1" dirty="0" smtClean="0"/>
              <a:t> </a:t>
            </a:r>
            <a:r>
              <a:rPr lang="en-US" dirty="0" err="1" smtClean="0"/>
              <a:t>vermelhos</a:t>
            </a:r>
            <a:r>
              <a:rPr lang="en-US" dirty="0" smtClean="0"/>
              <a:t> </a:t>
            </a:r>
            <a:r>
              <a:rPr lang="en-US" dirty="0" err="1" smtClean="0"/>
              <a:t>pré-configurados</a:t>
            </a:r>
            <a:endParaRPr lang="en-US" dirty="0" smtClean="0"/>
          </a:p>
          <a:p>
            <a:pPr lvl="1" eaLnBrk="1" hangingPunct="1">
              <a:spcBef>
                <a:spcPct val="0"/>
              </a:spcBef>
              <a:buFont typeface="Arial" charset="0"/>
              <a:buChar char="•"/>
            </a:pPr>
            <a:r>
              <a:rPr lang="en-US" dirty="0" err="1" smtClean="0"/>
              <a:t>Níveis</a:t>
            </a:r>
            <a:r>
              <a:rPr lang="en-US" dirty="0" smtClean="0"/>
              <a:t> de </a:t>
            </a:r>
            <a:r>
              <a:rPr lang="en-US" dirty="0" err="1" smtClean="0"/>
              <a:t>alarme</a:t>
            </a:r>
            <a:r>
              <a:rPr lang="en-US" dirty="0" smtClean="0"/>
              <a:t> </a:t>
            </a:r>
            <a:r>
              <a:rPr lang="en-US" dirty="0" err="1" smtClean="0"/>
              <a:t>podem</a:t>
            </a:r>
            <a:r>
              <a:rPr lang="en-US" dirty="0" smtClean="0"/>
              <a:t> ser </a:t>
            </a:r>
            <a:r>
              <a:rPr lang="en-US" b="1" dirty="0" err="1" smtClean="0"/>
              <a:t>customizados</a:t>
            </a:r>
            <a:r>
              <a:rPr lang="en-US" b="1" dirty="0" smtClean="0"/>
              <a:t> </a:t>
            </a:r>
            <a:r>
              <a:rPr lang="en-US" dirty="0" smtClean="0"/>
              <a:t> com o </a:t>
            </a:r>
            <a:r>
              <a:rPr lang="en-US" dirty="0" err="1" smtClean="0"/>
              <a:t>PipeIQ</a:t>
            </a:r>
            <a:endParaRPr lang="en-US" dirty="0" smtClean="0"/>
          </a:p>
          <a:p>
            <a:pPr lvl="1" eaLnBrk="1" hangingPunct="1">
              <a:spcBef>
                <a:spcPct val="0"/>
              </a:spcBef>
              <a:buFont typeface="Arial" charset="0"/>
              <a:buChar char="•"/>
            </a:pPr>
            <a:r>
              <a:rPr lang="en-US" dirty="0" err="1" smtClean="0"/>
              <a:t>Oito</a:t>
            </a:r>
            <a:r>
              <a:rPr lang="en-US" dirty="0" smtClean="0"/>
              <a:t> </a:t>
            </a:r>
            <a:r>
              <a:rPr lang="en-US" dirty="0" err="1" smtClean="0"/>
              <a:t>saídas</a:t>
            </a:r>
            <a:r>
              <a:rPr lang="en-US" dirty="0" smtClean="0"/>
              <a:t> de </a:t>
            </a:r>
            <a:r>
              <a:rPr lang="en-US" dirty="0" err="1" smtClean="0"/>
              <a:t>relé</a:t>
            </a:r>
            <a:r>
              <a:rPr lang="en-US" dirty="0" smtClean="0"/>
              <a:t> </a:t>
            </a:r>
            <a:r>
              <a:rPr lang="en-US" dirty="0" err="1" smtClean="0"/>
              <a:t>podem</a:t>
            </a:r>
            <a:r>
              <a:rPr lang="en-US" dirty="0" smtClean="0"/>
              <a:t> ser  </a:t>
            </a:r>
            <a:r>
              <a:rPr lang="en-US" dirty="0" err="1" smtClean="0"/>
              <a:t>programadas</a:t>
            </a:r>
            <a:r>
              <a:rPr lang="en-US" dirty="0" smtClean="0"/>
              <a:t> </a:t>
            </a:r>
            <a:r>
              <a:rPr lang="en-US" dirty="0" err="1" smtClean="0"/>
              <a:t>para</a:t>
            </a:r>
            <a:r>
              <a:rPr lang="en-US" dirty="0" smtClean="0"/>
              <a:t> </a:t>
            </a:r>
            <a:r>
              <a:rPr lang="en-US" b="1" dirty="0" smtClean="0"/>
              <a:t>“</a:t>
            </a:r>
            <a:r>
              <a:rPr lang="en-US" b="1" dirty="0" err="1" smtClean="0"/>
              <a:t>travadas</a:t>
            </a:r>
            <a:r>
              <a:rPr lang="en-US" b="1" dirty="0" smtClean="0"/>
              <a:t>” </a:t>
            </a:r>
            <a:r>
              <a:rPr lang="en-US" dirty="0" err="1" smtClean="0"/>
              <a:t>ou</a:t>
            </a:r>
            <a:r>
              <a:rPr lang="en-US" dirty="0" smtClean="0"/>
              <a:t> </a:t>
            </a:r>
            <a:r>
              <a:rPr lang="en-US" b="1" dirty="0" smtClean="0"/>
              <a:t>“</a:t>
            </a:r>
            <a:r>
              <a:rPr lang="en-US" b="1" dirty="0" err="1" smtClean="0"/>
              <a:t>não-travadas</a:t>
            </a:r>
            <a:r>
              <a:rPr lang="en-US" b="1" dirty="0" smtClean="0"/>
              <a:t>”</a:t>
            </a:r>
            <a:endParaRPr lang="en-US" dirty="0" smtClean="0"/>
          </a:p>
          <a:p>
            <a:pPr lvl="1" eaLnBrk="1" hangingPunct="1">
              <a:spcBef>
                <a:spcPct val="0"/>
              </a:spcBef>
              <a:buFont typeface="Arial" charset="0"/>
              <a:buChar char="•"/>
            </a:pPr>
            <a:r>
              <a:rPr lang="en-US" dirty="0" err="1" smtClean="0"/>
              <a:t>Relés</a:t>
            </a:r>
            <a:r>
              <a:rPr lang="en-US" dirty="0" smtClean="0"/>
              <a:t> tem um </a:t>
            </a:r>
            <a:r>
              <a:rPr lang="en-US" b="1" dirty="0" err="1" smtClean="0"/>
              <a:t>atraso</a:t>
            </a:r>
            <a:r>
              <a:rPr lang="en-US" b="1" dirty="0" smtClean="0"/>
              <a:t> </a:t>
            </a:r>
            <a:r>
              <a:rPr lang="en-US" b="1" dirty="0" err="1" smtClean="0"/>
              <a:t>programável</a:t>
            </a:r>
            <a:r>
              <a:rPr lang="en-US" b="1" dirty="0" smtClean="0"/>
              <a:t> </a:t>
            </a:r>
            <a:r>
              <a:rPr lang="en-US" dirty="0" smtClean="0"/>
              <a:t>de 0 a 60 </a:t>
            </a:r>
            <a:r>
              <a:rPr lang="en-US" dirty="0" err="1" smtClean="0"/>
              <a:t>segundos</a:t>
            </a:r>
            <a:endParaRPr lang="en-US" dirty="0" smtClean="0"/>
          </a:p>
          <a:p>
            <a:pPr lvl="1" eaLnBrk="1" hangingPunct="1">
              <a:spcBef>
                <a:spcPct val="0"/>
              </a:spcBef>
              <a:buFont typeface="Arial" charset="0"/>
              <a:buChar char="•"/>
            </a:pPr>
            <a:r>
              <a:rPr lang="en-US" dirty="0" err="1" smtClean="0"/>
              <a:t>Em</a:t>
            </a:r>
            <a:r>
              <a:rPr lang="en-US" dirty="0" smtClean="0"/>
              <a:t> </a:t>
            </a:r>
            <a:r>
              <a:rPr lang="en-US" dirty="0" err="1" smtClean="0"/>
              <a:t>operação</a:t>
            </a:r>
            <a:r>
              <a:rPr lang="en-US" dirty="0" smtClean="0"/>
              <a:t> de </a:t>
            </a:r>
            <a:r>
              <a:rPr lang="en-US" dirty="0" err="1" smtClean="0"/>
              <a:t>nível</a:t>
            </a:r>
            <a:r>
              <a:rPr lang="en-US" dirty="0" smtClean="0"/>
              <a:t> de </a:t>
            </a:r>
            <a:r>
              <a:rPr lang="en-US" dirty="0" err="1" smtClean="0"/>
              <a:t>alarme</a:t>
            </a:r>
            <a:r>
              <a:rPr lang="en-US" dirty="0" smtClean="0"/>
              <a:t>, </a:t>
            </a:r>
            <a:r>
              <a:rPr lang="en-US" dirty="0" err="1" smtClean="0"/>
              <a:t>os</a:t>
            </a:r>
            <a:r>
              <a:rPr lang="en-US" dirty="0" smtClean="0"/>
              <a:t> </a:t>
            </a:r>
            <a:r>
              <a:rPr lang="en-US" b="1" dirty="0" smtClean="0"/>
              <a:t>LEDs </a:t>
            </a:r>
            <a:r>
              <a:rPr lang="en-US" b="1" dirty="0" err="1" smtClean="0"/>
              <a:t>associados</a:t>
            </a:r>
            <a:r>
              <a:rPr lang="en-US" b="1" dirty="0" smtClean="0"/>
              <a:t> se</a:t>
            </a:r>
            <a:r>
              <a:rPr lang="en-US" dirty="0" smtClean="0"/>
              <a:t> </a:t>
            </a:r>
            <a:r>
              <a:rPr lang="en-US" b="1" dirty="0" err="1" smtClean="0"/>
              <a:t>iluminam</a:t>
            </a:r>
            <a:r>
              <a:rPr lang="en-US" dirty="0" smtClean="0"/>
              <a:t> e o </a:t>
            </a:r>
            <a:r>
              <a:rPr lang="en-US" dirty="0" err="1" smtClean="0"/>
              <a:t>relé</a:t>
            </a:r>
            <a:r>
              <a:rPr lang="en-US" dirty="0" smtClean="0"/>
              <a:t> </a:t>
            </a:r>
            <a:r>
              <a:rPr lang="en-US" b="1" dirty="0" smtClean="0"/>
              <a:t>se </a:t>
            </a:r>
            <a:r>
              <a:rPr lang="en-US" b="1" dirty="0" err="1" smtClean="0"/>
              <a:t>ativa</a:t>
            </a:r>
            <a:endParaRPr lang="en-US" b="1" dirty="0" smtClean="0"/>
          </a:p>
          <a:p>
            <a:pPr lvl="1" eaLnBrk="1" hangingPunct="1">
              <a:spcBef>
                <a:spcPct val="0"/>
              </a:spcBef>
              <a:buFont typeface="Arial" charset="0"/>
              <a:buChar char="•"/>
            </a:pPr>
            <a:endParaRPr lang="en-US" b="1" dirty="0" smtClean="0"/>
          </a:p>
        </p:txBody>
      </p:sp>
      <p:sp>
        <p:nvSpPr>
          <p:cNvPr id="81925"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8" name="Picture 6" descr="S:\MARCOM\Presentations\ASP\FAAST Certification\Images\FAAST_Low-Voltage.png"/>
          <p:cNvPicPr>
            <a:picLocks noChangeAspect="1" noChangeArrowheads="1"/>
          </p:cNvPicPr>
          <p:nvPr/>
        </p:nvPicPr>
        <p:blipFill>
          <a:blip r:embed="rId3" cstate="print"/>
          <a:srcRect/>
          <a:stretch>
            <a:fillRect/>
          </a:stretch>
        </p:blipFill>
        <p:spPr bwMode="auto">
          <a:xfrm>
            <a:off x="5483225" y="990600"/>
            <a:ext cx="2743200" cy="5132388"/>
          </a:xfrm>
          <a:prstGeom prst="rect">
            <a:avLst/>
          </a:prstGeom>
          <a:noFill/>
          <a:ln w="9525">
            <a:noFill/>
            <a:miter lim="800000"/>
            <a:headEnd/>
            <a:tailEnd/>
          </a:ln>
        </p:spPr>
      </p:pic>
      <p:sp>
        <p:nvSpPr>
          <p:cNvPr id="82948"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Anunciadores</a:t>
            </a:r>
            <a:r>
              <a:rPr lang="en-US" dirty="0" smtClean="0">
                <a:solidFill>
                  <a:srgbClr val="A32638"/>
                </a:solidFill>
              </a:rPr>
              <a:t> de </a:t>
            </a:r>
            <a:r>
              <a:rPr lang="en-US" dirty="0" err="1" smtClean="0">
                <a:solidFill>
                  <a:srgbClr val="A32638"/>
                </a:solidFill>
              </a:rPr>
              <a:t>Alimentação</a:t>
            </a:r>
            <a:endParaRPr lang="en-US" dirty="0" smtClean="0">
              <a:solidFill>
                <a:srgbClr val="A32638"/>
              </a:solidFill>
            </a:endParaRPr>
          </a:p>
          <a:p>
            <a:pPr lvl="1" eaLnBrk="1" hangingPunct="1">
              <a:spcBef>
                <a:spcPct val="0"/>
              </a:spcBef>
              <a:buFont typeface="Arial" charset="0"/>
              <a:buChar char="•"/>
            </a:pPr>
            <a:r>
              <a:rPr lang="en-US" dirty="0" err="1" smtClean="0"/>
              <a:t>Baixa</a:t>
            </a:r>
            <a:r>
              <a:rPr lang="en-US" dirty="0" smtClean="0"/>
              <a:t> </a:t>
            </a:r>
            <a:r>
              <a:rPr lang="en-US" b="1" dirty="0" err="1" smtClean="0"/>
              <a:t>Tensão</a:t>
            </a:r>
            <a:r>
              <a:rPr lang="en-US" dirty="0" smtClean="0"/>
              <a:t> </a:t>
            </a:r>
          </a:p>
          <a:p>
            <a:pPr lvl="1" eaLnBrk="1" hangingPunct="1">
              <a:spcBef>
                <a:spcPct val="0"/>
              </a:spcBef>
              <a:buFont typeface="Arial" charset="0"/>
              <a:buChar char="•"/>
            </a:pPr>
            <a:r>
              <a:rPr lang="en-US" dirty="0" err="1" smtClean="0"/>
              <a:t>Indicação</a:t>
            </a:r>
            <a:r>
              <a:rPr lang="en-US" dirty="0" smtClean="0"/>
              <a:t> de </a:t>
            </a:r>
            <a:r>
              <a:rPr lang="en-US" b="1" dirty="0" smtClean="0"/>
              <a:t>ON/OFF</a:t>
            </a:r>
            <a:endParaRPr lang="en-US" dirty="0" smtClean="0"/>
          </a:p>
        </p:txBody>
      </p:sp>
      <p:sp>
        <p:nvSpPr>
          <p:cNvPr id="82949"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7"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83972" name="Text Placeholder 5"/>
          <p:cNvSpPr>
            <a:spLocks noGrp="1"/>
          </p:cNvSpPr>
          <p:nvPr>
            <p:ph type="body" sz="quarter" idx="10"/>
          </p:nvPr>
        </p:nvSpPr>
        <p:spPr bwMode="auto">
          <a:xfrm>
            <a:off x="914400" y="1219200"/>
            <a:ext cx="43434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Pêndulo</a:t>
            </a:r>
            <a:r>
              <a:rPr lang="en-US" dirty="0" smtClean="0">
                <a:solidFill>
                  <a:srgbClr val="A32638"/>
                </a:solidFill>
              </a:rPr>
              <a:t> de </a:t>
            </a:r>
            <a:r>
              <a:rPr lang="en-US" dirty="0" err="1" smtClean="0">
                <a:solidFill>
                  <a:srgbClr val="A32638"/>
                </a:solidFill>
              </a:rPr>
              <a:t>Fluxo</a:t>
            </a:r>
            <a:r>
              <a:rPr lang="en-US" dirty="0" smtClean="0">
                <a:solidFill>
                  <a:srgbClr val="A32638"/>
                </a:solidFill>
              </a:rPr>
              <a:t> de </a:t>
            </a:r>
            <a:r>
              <a:rPr lang="en-US" dirty="0" err="1" smtClean="0">
                <a:solidFill>
                  <a:srgbClr val="A32638"/>
                </a:solidFill>
              </a:rPr>
              <a:t>ar</a:t>
            </a:r>
            <a:endParaRPr lang="en-US" dirty="0" smtClean="0">
              <a:solidFill>
                <a:srgbClr val="A32638"/>
              </a:solidFill>
            </a:endParaRPr>
          </a:p>
          <a:p>
            <a:pPr lvl="1" eaLnBrk="1" hangingPunct="1">
              <a:spcBef>
                <a:spcPct val="0"/>
              </a:spcBef>
              <a:buFont typeface="Arial" charset="0"/>
              <a:buChar char="•"/>
            </a:pPr>
            <a:r>
              <a:rPr lang="en-US" b="1" dirty="0" smtClean="0"/>
              <a:t>10 </a:t>
            </a:r>
            <a:r>
              <a:rPr lang="en-US" b="1" dirty="0" err="1" smtClean="0"/>
              <a:t>segmentos</a:t>
            </a:r>
            <a:r>
              <a:rPr lang="en-US" b="1" dirty="0" smtClean="0"/>
              <a:t> de LED </a:t>
            </a:r>
            <a:r>
              <a:rPr lang="en-US" b="1" dirty="0" err="1" smtClean="0"/>
              <a:t>verdes</a:t>
            </a:r>
            <a:r>
              <a:rPr lang="en-US" b="1" dirty="0" smtClean="0"/>
              <a:t> </a:t>
            </a:r>
            <a:r>
              <a:rPr lang="en-US" dirty="0" err="1" smtClean="0"/>
              <a:t>indicam</a:t>
            </a:r>
            <a:r>
              <a:rPr lang="en-US" dirty="0" smtClean="0"/>
              <a:t> o </a:t>
            </a:r>
            <a:r>
              <a:rPr lang="en-US" dirty="0" err="1" smtClean="0"/>
              <a:t>fluxo</a:t>
            </a:r>
            <a:r>
              <a:rPr lang="en-US" dirty="0" smtClean="0"/>
              <a:t> de </a:t>
            </a:r>
            <a:r>
              <a:rPr lang="en-US" dirty="0" err="1" smtClean="0"/>
              <a:t>ar</a:t>
            </a:r>
            <a:r>
              <a:rPr lang="en-US" dirty="0" smtClean="0"/>
              <a:t> </a:t>
            </a:r>
            <a:r>
              <a:rPr lang="en-US" dirty="0" err="1" smtClean="0"/>
              <a:t>atual</a:t>
            </a:r>
            <a:r>
              <a:rPr lang="en-US" dirty="0" smtClean="0"/>
              <a:t> e </a:t>
            </a:r>
            <a:r>
              <a:rPr lang="en-US" dirty="0" err="1" smtClean="0"/>
              <a:t>sua</a:t>
            </a:r>
            <a:r>
              <a:rPr lang="en-US" dirty="0" smtClean="0"/>
              <a:t> </a:t>
            </a:r>
            <a:r>
              <a:rPr lang="en-US" dirty="0" err="1" smtClean="0"/>
              <a:t>proximidade</a:t>
            </a:r>
            <a:r>
              <a:rPr lang="en-US" dirty="0" smtClean="0"/>
              <a:t> dos </a:t>
            </a:r>
            <a:r>
              <a:rPr lang="en-US" dirty="0" err="1" smtClean="0"/>
              <a:t>limiares</a:t>
            </a:r>
            <a:r>
              <a:rPr lang="en-US" dirty="0" smtClean="0"/>
              <a:t> inferior e superior</a:t>
            </a:r>
          </a:p>
          <a:p>
            <a:pPr lvl="1" eaLnBrk="1" hangingPunct="1">
              <a:spcBef>
                <a:spcPct val="0"/>
              </a:spcBef>
              <a:buFont typeface="Arial" charset="0"/>
              <a:buChar char="•"/>
            </a:pPr>
            <a:r>
              <a:rPr lang="en-US" dirty="0" smtClean="0"/>
              <a:t>Durante </a:t>
            </a:r>
            <a:r>
              <a:rPr lang="en-US" dirty="0" err="1" smtClean="0"/>
              <a:t>operação</a:t>
            </a:r>
            <a:r>
              <a:rPr lang="en-US" dirty="0" smtClean="0"/>
              <a:t> normal, </a:t>
            </a:r>
            <a:r>
              <a:rPr lang="en-US" b="1" dirty="0" err="1" smtClean="0"/>
              <a:t>dois</a:t>
            </a:r>
            <a:r>
              <a:rPr lang="en-US" b="1" dirty="0" smtClean="0"/>
              <a:t> </a:t>
            </a:r>
            <a:r>
              <a:rPr lang="en-US" b="1" dirty="0" err="1" smtClean="0"/>
              <a:t>indicadores</a:t>
            </a:r>
            <a:r>
              <a:rPr lang="en-US" b="1" dirty="0" smtClean="0"/>
              <a:t>  </a:t>
            </a:r>
            <a:r>
              <a:rPr lang="en-US" b="1" dirty="0" err="1" smtClean="0"/>
              <a:t>adjacentes</a:t>
            </a:r>
            <a:r>
              <a:rPr lang="en-US" dirty="0" smtClean="0"/>
              <a:t> </a:t>
            </a:r>
            <a:r>
              <a:rPr lang="en-US" dirty="0" err="1" smtClean="0"/>
              <a:t>devem</a:t>
            </a:r>
            <a:r>
              <a:rPr lang="en-US" dirty="0" smtClean="0"/>
              <a:t> ser </a:t>
            </a:r>
            <a:r>
              <a:rPr lang="en-US" dirty="0" err="1" smtClean="0"/>
              <a:t>verdes</a:t>
            </a:r>
            <a:r>
              <a:rPr lang="en-US" dirty="0" smtClean="0"/>
              <a:t> e </a:t>
            </a:r>
            <a:r>
              <a:rPr lang="en-US" dirty="0" err="1" smtClean="0"/>
              <a:t>corresponder</a:t>
            </a:r>
            <a:r>
              <a:rPr lang="en-US" dirty="0" smtClean="0"/>
              <a:t> </a:t>
            </a:r>
            <a:r>
              <a:rPr lang="en-US" dirty="0" err="1" smtClean="0"/>
              <a:t>ao</a:t>
            </a:r>
            <a:r>
              <a:rPr lang="en-US" dirty="0" smtClean="0"/>
              <a:t> </a:t>
            </a:r>
            <a:r>
              <a:rPr lang="en-US" dirty="0" err="1" smtClean="0"/>
              <a:t>fluxo</a:t>
            </a:r>
            <a:r>
              <a:rPr lang="en-US" dirty="0" smtClean="0"/>
              <a:t> de </a:t>
            </a:r>
            <a:r>
              <a:rPr lang="en-US" dirty="0" err="1" smtClean="0"/>
              <a:t>ar</a:t>
            </a:r>
            <a:r>
              <a:rPr lang="en-US" dirty="0" smtClean="0"/>
              <a:t> </a:t>
            </a:r>
            <a:r>
              <a:rPr lang="en-US" dirty="0" err="1" smtClean="0"/>
              <a:t>entrando</a:t>
            </a:r>
            <a:r>
              <a:rPr lang="en-US" dirty="0" smtClean="0"/>
              <a:t> no detector </a:t>
            </a:r>
            <a:r>
              <a:rPr lang="en-US" dirty="0" err="1" smtClean="0"/>
              <a:t>atualmente</a:t>
            </a:r>
            <a:endParaRPr lang="en-US" dirty="0" smtClean="0"/>
          </a:p>
          <a:p>
            <a:pPr lvl="1" eaLnBrk="1" hangingPunct="1">
              <a:spcBef>
                <a:spcPct val="0"/>
              </a:spcBef>
              <a:buFont typeface="Arial" charset="0"/>
              <a:buChar char="•"/>
            </a:pPr>
            <a:r>
              <a:rPr lang="en-US" dirty="0" err="1" smtClean="0"/>
              <a:t>Quando</a:t>
            </a:r>
            <a:r>
              <a:rPr lang="en-US" dirty="0" smtClean="0"/>
              <a:t> o </a:t>
            </a:r>
            <a:r>
              <a:rPr lang="en-US" dirty="0" err="1" smtClean="0"/>
              <a:t>fluxo</a:t>
            </a:r>
            <a:r>
              <a:rPr lang="en-US" dirty="0" smtClean="0"/>
              <a:t> de </a:t>
            </a:r>
            <a:r>
              <a:rPr lang="en-US" dirty="0" err="1" smtClean="0"/>
              <a:t>ar</a:t>
            </a:r>
            <a:r>
              <a:rPr lang="en-US" dirty="0" smtClean="0"/>
              <a:t> </a:t>
            </a:r>
            <a:r>
              <a:rPr lang="en-US" dirty="0" err="1" smtClean="0"/>
              <a:t>está</a:t>
            </a:r>
            <a:r>
              <a:rPr lang="en-US" dirty="0" smtClean="0"/>
              <a:t> </a:t>
            </a:r>
            <a:r>
              <a:rPr lang="en-US" dirty="0" err="1" smtClean="0"/>
              <a:t>em</a:t>
            </a:r>
            <a:r>
              <a:rPr lang="en-US" dirty="0" smtClean="0"/>
              <a:t> um </a:t>
            </a:r>
            <a:r>
              <a:rPr lang="en-US" dirty="0" err="1" smtClean="0"/>
              <a:t>nível</a:t>
            </a:r>
            <a:r>
              <a:rPr lang="en-US" dirty="0" smtClean="0"/>
              <a:t> </a:t>
            </a:r>
            <a:r>
              <a:rPr lang="en-US" dirty="0" err="1" smtClean="0"/>
              <a:t>balanceado</a:t>
            </a:r>
            <a:r>
              <a:rPr lang="en-US" dirty="0" smtClean="0"/>
              <a:t>, </a:t>
            </a:r>
            <a:r>
              <a:rPr lang="en-US" dirty="0" err="1" smtClean="0"/>
              <a:t>os</a:t>
            </a:r>
            <a:r>
              <a:rPr lang="en-US" dirty="0" smtClean="0"/>
              <a:t> </a:t>
            </a:r>
            <a:r>
              <a:rPr lang="en-US" b="1" dirty="0" err="1" smtClean="0"/>
              <a:t>dois</a:t>
            </a:r>
            <a:r>
              <a:rPr lang="en-US" b="1" dirty="0" smtClean="0"/>
              <a:t> </a:t>
            </a:r>
            <a:r>
              <a:rPr lang="en-US" b="1" dirty="0" err="1" smtClean="0"/>
              <a:t>segmentos</a:t>
            </a:r>
            <a:r>
              <a:rPr lang="en-US" b="1" dirty="0" smtClean="0"/>
              <a:t> </a:t>
            </a:r>
            <a:r>
              <a:rPr lang="en-US" b="1" dirty="0" err="1" smtClean="0"/>
              <a:t>verdes</a:t>
            </a:r>
            <a:r>
              <a:rPr lang="en-US" b="1" dirty="0" smtClean="0"/>
              <a:t> </a:t>
            </a:r>
            <a:r>
              <a:rPr lang="en-US" dirty="0" err="1" smtClean="0"/>
              <a:t>devem</a:t>
            </a:r>
            <a:r>
              <a:rPr lang="en-US" dirty="0" smtClean="0"/>
              <a:t> </a:t>
            </a:r>
            <a:r>
              <a:rPr lang="en-US" dirty="0" err="1" smtClean="0"/>
              <a:t>estar</a:t>
            </a:r>
            <a:r>
              <a:rPr lang="en-US" dirty="0" smtClean="0"/>
              <a:t> </a:t>
            </a:r>
            <a:r>
              <a:rPr lang="en-US" dirty="0" err="1" smtClean="0"/>
              <a:t>centralizados</a:t>
            </a:r>
            <a:r>
              <a:rPr lang="en-US" dirty="0" smtClean="0"/>
              <a:t> no </a:t>
            </a:r>
            <a:r>
              <a:rPr lang="en-US" dirty="0" err="1" smtClean="0"/>
              <a:t>pêndulo</a:t>
            </a:r>
            <a:endParaRPr lang="en-US" dirty="0" smtClean="0"/>
          </a:p>
          <a:p>
            <a:pPr lvl="1" eaLnBrk="1" hangingPunct="1">
              <a:spcBef>
                <a:spcPct val="0"/>
              </a:spcBef>
              <a:buFont typeface="Arial" charset="0"/>
              <a:buChar char="•"/>
            </a:pPr>
            <a:r>
              <a:rPr lang="en-US" dirty="0" err="1" smtClean="0"/>
              <a:t>Conforme</a:t>
            </a:r>
            <a:r>
              <a:rPr lang="en-US" dirty="0" smtClean="0"/>
              <a:t> o </a:t>
            </a:r>
            <a:r>
              <a:rPr lang="en-US" dirty="0" err="1" smtClean="0"/>
              <a:t>fluxo</a:t>
            </a:r>
            <a:r>
              <a:rPr lang="en-US" dirty="0" smtClean="0"/>
              <a:t> de </a:t>
            </a:r>
            <a:r>
              <a:rPr lang="en-US" dirty="0" err="1" smtClean="0"/>
              <a:t>ar</a:t>
            </a:r>
            <a:r>
              <a:rPr lang="en-US" dirty="0" smtClean="0"/>
              <a:t> </a:t>
            </a:r>
            <a:r>
              <a:rPr lang="en-US" dirty="0" err="1" smtClean="0"/>
              <a:t>aumenta</a:t>
            </a:r>
            <a:r>
              <a:rPr lang="en-US" dirty="0" smtClean="0"/>
              <a:t> e </a:t>
            </a:r>
            <a:r>
              <a:rPr lang="en-US" dirty="0" err="1" smtClean="0"/>
              <a:t>decai</a:t>
            </a:r>
            <a:r>
              <a:rPr lang="en-US" dirty="0" smtClean="0"/>
              <a:t>, o </a:t>
            </a:r>
            <a:r>
              <a:rPr lang="en-US" dirty="0" err="1" smtClean="0"/>
              <a:t>segmentos</a:t>
            </a:r>
            <a:r>
              <a:rPr lang="en-US" dirty="0" smtClean="0"/>
              <a:t> </a:t>
            </a:r>
            <a:r>
              <a:rPr lang="en-US" dirty="0" err="1" smtClean="0"/>
              <a:t>verdes</a:t>
            </a:r>
            <a:r>
              <a:rPr lang="en-US" dirty="0" smtClean="0"/>
              <a:t> </a:t>
            </a:r>
            <a:r>
              <a:rPr lang="en-US" dirty="0" err="1" smtClean="0"/>
              <a:t>correspondentes</a:t>
            </a:r>
            <a:r>
              <a:rPr lang="en-US" dirty="0" smtClean="0"/>
              <a:t> </a:t>
            </a:r>
            <a:r>
              <a:rPr lang="en-US" b="1" dirty="0" smtClean="0"/>
              <a:t>se </a:t>
            </a:r>
            <a:r>
              <a:rPr lang="en-US" b="1" dirty="0" err="1" smtClean="0"/>
              <a:t>movem</a:t>
            </a:r>
            <a:r>
              <a:rPr lang="en-US" b="1" dirty="0" smtClean="0"/>
              <a:t> </a:t>
            </a:r>
            <a:r>
              <a:rPr lang="en-US" b="1" dirty="0" err="1" smtClean="0"/>
              <a:t>para</a:t>
            </a:r>
            <a:r>
              <a:rPr lang="en-US" b="1" dirty="0" smtClean="0"/>
              <a:t> a </a:t>
            </a:r>
            <a:r>
              <a:rPr lang="en-US" b="1" dirty="0" err="1" smtClean="0"/>
              <a:t>direita</a:t>
            </a:r>
            <a:r>
              <a:rPr lang="en-US" b="1" dirty="0" smtClean="0"/>
              <a:t> e </a:t>
            </a:r>
            <a:r>
              <a:rPr lang="en-US" b="1" dirty="0" err="1" smtClean="0"/>
              <a:t>para</a:t>
            </a:r>
            <a:r>
              <a:rPr lang="en-US" b="1" dirty="0" smtClean="0"/>
              <a:t> a </a:t>
            </a:r>
            <a:r>
              <a:rPr lang="en-US" b="1" dirty="0" err="1" smtClean="0"/>
              <a:t>esquerda</a:t>
            </a:r>
            <a:endParaRPr lang="en-US" b="1" dirty="0" smtClean="0"/>
          </a:p>
          <a:p>
            <a:pPr lvl="1" eaLnBrk="1" hangingPunct="1">
              <a:spcBef>
                <a:spcPct val="0"/>
              </a:spcBef>
              <a:buFont typeface="Arial" charset="0"/>
              <a:buChar char="•"/>
            </a:pPr>
            <a:endParaRPr lang="en-US" b="1" dirty="0" smtClean="0"/>
          </a:p>
        </p:txBody>
      </p:sp>
      <p:sp>
        <p:nvSpPr>
          <p:cNvPr id="83973"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88068" name="Text Placeholder 5"/>
          <p:cNvSpPr>
            <a:spLocks noGrp="1"/>
          </p:cNvSpPr>
          <p:nvPr>
            <p:ph type="body" sz="quarter" idx="10"/>
          </p:nvPr>
        </p:nvSpPr>
        <p:spPr bwMode="auto">
          <a:xfrm>
            <a:off x="914400" y="1600200"/>
            <a:ext cx="47244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Botões</a:t>
            </a:r>
            <a:r>
              <a:rPr lang="en-US" dirty="0" smtClean="0">
                <a:solidFill>
                  <a:srgbClr val="A32638"/>
                </a:solidFill>
              </a:rPr>
              <a:t> de </a:t>
            </a:r>
            <a:r>
              <a:rPr lang="en-US" dirty="0" err="1" smtClean="0">
                <a:solidFill>
                  <a:srgbClr val="A32638"/>
                </a:solidFill>
              </a:rPr>
              <a:t>Operação</a:t>
            </a:r>
            <a:r>
              <a:rPr lang="en-US" dirty="0" smtClean="0">
                <a:solidFill>
                  <a:srgbClr val="A32638"/>
                </a:solidFill>
              </a:rPr>
              <a:t> </a:t>
            </a:r>
            <a:r>
              <a:rPr lang="en-US" dirty="0" err="1" smtClean="0">
                <a:solidFill>
                  <a:srgbClr val="A32638"/>
                </a:solidFill>
              </a:rPr>
              <a:t>protegidos</a:t>
            </a:r>
            <a:r>
              <a:rPr lang="en-US" dirty="0" smtClean="0">
                <a:solidFill>
                  <a:srgbClr val="A32638"/>
                </a:solidFill>
              </a:rPr>
              <a:t> </a:t>
            </a:r>
            <a:r>
              <a:rPr lang="en-US" dirty="0" err="1" smtClean="0">
                <a:solidFill>
                  <a:srgbClr val="A32638"/>
                </a:solidFill>
              </a:rPr>
              <a:t>por</a:t>
            </a:r>
            <a:r>
              <a:rPr lang="en-US" dirty="0" smtClean="0">
                <a:solidFill>
                  <a:srgbClr val="A32638"/>
                </a:solidFill>
              </a:rPr>
              <a:t> </a:t>
            </a:r>
            <a:r>
              <a:rPr lang="en-US" dirty="0" err="1" smtClean="0">
                <a:solidFill>
                  <a:srgbClr val="A32638"/>
                </a:solidFill>
              </a:rPr>
              <a:t>senha</a:t>
            </a:r>
            <a:endParaRPr lang="en-US" dirty="0" smtClean="0">
              <a:solidFill>
                <a:srgbClr val="A32638"/>
              </a:solidFill>
            </a:endParaRPr>
          </a:p>
          <a:p>
            <a:pPr lvl="1" eaLnBrk="1" hangingPunct="1">
              <a:spcBef>
                <a:spcPct val="0"/>
              </a:spcBef>
              <a:buFont typeface="Arial" charset="0"/>
              <a:buChar char="•"/>
            </a:pPr>
            <a:r>
              <a:rPr lang="en-US" dirty="0" err="1" smtClean="0"/>
              <a:t>Uma</a:t>
            </a:r>
            <a:r>
              <a:rPr lang="en-US" dirty="0" smtClean="0"/>
              <a:t> </a:t>
            </a:r>
            <a:r>
              <a:rPr lang="en-US" dirty="0" err="1" smtClean="0"/>
              <a:t>vez</a:t>
            </a:r>
            <a:r>
              <a:rPr lang="en-US" dirty="0" smtClean="0"/>
              <a:t> </a:t>
            </a:r>
            <a:r>
              <a:rPr lang="en-US" dirty="0" err="1" smtClean="0"/>
              <a:t>ativado</a:t>
            </a:r>
            <a:r>
              <a:rPr lang="en-US" dirty="0" smtClean="0"/>
              <a:t> no software, </a:t>
            </a:r>
            <a:r>
              <a:rPr lang="en-US" b="1" dirty="0" err="1" smtClean="0"/>
              <a:t>três</a:t>
            </a:r>
            <a:r>
              <a:rPr lang="en-US" b="1" dirty="0" smtClean="0"/>
              <a:t> </a:t>
            </a:r>
            <a:r>
              <a:rPr lang="en-US" b="1" dirty="0" err="1" smtClean="0"/>
              <a:t>botões</a:t>
            </a:r>
            <a:r>
              <a:rPr lang="en-US" b="1" dirty="0" smtClean="0"/>
              <a:t> de </a:t>
            </a:r>
            <a:r>
              <a:rPr lang="en-US" b="1" dirty="0" err="1" smtClean="0"/>
              <a:t>função</a:t>
            </a:r>
            <a:r>
              <a:rPr lang="en-US" b="1" dirty="0" smtClean="0"/>
              <a:t> </a:t>
            </a:r>
            <a:r>
              <a:rPr lang="en-US" dirty="0" err="1" smtClean="0"/>
              <a:t>são</a:t>
            </a:r>
            <a:r>
              <a:rPr lang="en-US" dirty="0" smtClean="0"/>
              <a:t> </a:t>
            </a:r>
            <a:r>
              <a:rPr lang="en-US" dirty="0" err="1" smtClean="0"/>
              <a:t>usados</a:t>
            </a:r>
            <a:r>
              <a:rPr lang="en-US" dirty="0" smtClean="0"/>
              <a:t> </a:t>
            </a:r>
            <a:r>
              <a:rPr lang="en-US" dirty="0" err="1" smtClean="0"/>
              <a:t>para</a:t>
            </a:r>
            <a:r>
              <a:rPr lang="en-US" dirty="0" smtClean="0"/>
              <a:t> </a:t>
            </a:r>
            <a:r>
              <a:rPr lang="en-US" dirty="0" err="1" smtClean="0"/>
              <a:t>controle</a:t>
            </a:r>
            <a:endParaRPr lang="en-US" dirty="0" smtClean="0"/>
          </a:p>
          <a:p>
            <a:pPr lvl="1" eaLnBrk="1" hangingPunct="1">
              <a:spcBef>
                <a:spcPct val="0"/>
              </a:spcBef>
              <a:buFont typeface="Arial" charset="0"/>
              <a:buChar char="•"/>
            </a:pPr>
            <a:r>
              <a:rPr lang="en-US" b="1" dirty="0" smtClean="0"/>
              <a:t>RESET</a:t>
            </a:r>
            <a:r>
              <a:rPr lang="en-US" dirty="0" smtClean="0"/>
              <a:t> </a:t>
            </a:r>
            <a:r>
              <a:rPr lang="en-US" dirty="0" err="1" smtClean="0"/>
              <a:t>pode</a:t>
            </a:r>
            <a:r>
              <a:rPr lang="en-US" dirty="0" smtClean="0"/>
              <a:t> ser </a:t>
            </a:r>
            <a:r>
              <a:rPr lang="en-US" dirty="0" err="1" smtClean="0"/>
              <a:t>ativado</a:t>
            </a:r>
            <a:r>
              <a:rPr lang="en-US" dirty="0" smtClean="0"/>
              <a:t> do frontal do display do detector</a:t>
            </a:r>
          </a:p>
          <a:p>
            <a:pPr lvl="1" eaLnBrk="1" hangingPunct="1">
              <a:spcBef>
                <a:spcPct val="0"/>
              </a:spcBef>
              <a:buFont typeface="Arial" charset="0"/>
              <a:buChar char="•"/>
            </a:pPr>
            <a:r>
              <a:rPr lang="en-US" b="1" dirty="0" smtClean="0"/>
              <a:t>TEST </a:t>
            </a:r>
            <a:r>
              <a:rPr lang="en-US" dirty="0" err="1" smtClean="0"/>
              <a:t>modo</a:t>
            </a:r>
            <a:r>
              <a:rPr lang="en-US" dirty="0" smtClean="0"/>
              <a:t> </a:t>
            </a:r>
            <a:r>
              <a:rPr lang="en-US" dirty="0" err="1" smtClean="0"/>
              <a:t>permite</a:t>
            </a:r>
            <a:r>
              <a:rPr lang="en-US" dirty="0" smtClean="0"/>
              <a:t> testes </a:t>
            </a:r>
            <a:r>
              <a:rPr lang="en-US" dirty="0" err="1" smtClean="0"/>
              <a:t>periódicos</a:t>
            </a:r>
            <a:r>
              <a:rPr lang="en-US" dirty="0" smtClean="0"/>
              <a:t> do detector e </a:t>
            </a:r>
            <a:r>
              <a:rPr lang="en-US" dirty="0" err="1" smtClean="0"/>
              <a:t>relés</a:t>
            </a:r>
            <a:endParaRPr lang="en-US" dirty="0" smtClean="0"/>
          </a:p>
          <a:p>
            <a:pPr lvl="1" eaLnBrk="1" hangingPunct="1">
              <a:spcBef>
                <a:spcPct val="0"/>
              </a:spcBef>
              <a:buFont typeface="Arial" charset="0"/>
              <a:buChar char="•"/>
            </a:pPr>
            <a:r>
              <a:rPr lang="en-US" dirty="0" smtClean="0"/>
              <a:t>O </a:t>
            </a:r>
            <a:r>
              <a:rPr lang="en-US" dirty="0" err="1" smtClean="0"/>
              <a:t>modo</a:t>
            </a:r>
            <a:r>
              <a:rPr lang="en-US" dirty="0" smtClean="0"/>
              <a:t> </a:t>
            </a:r>
            <a:r>
              <a:rPr lang="en-US" b="1" dirty="0" smtClean="0"/>
              <a:t>ISOLATE</a:t>
            </a:r>
            <a:r>
              <a:rPr lang="en-US" dirty="0" smtClean="0"/>
              <a:t>, </a:t>
            </a:r>
            <a:r>
              <a:rPr lang="en-US" dirty="0" err="1" smtClean="0"/>
              <a:t>quando</a:t>
            </a:r>
            <a:r>
              <a:rPr lang="en-US" dirty="0" smtClean="0"/>
              <a:t> </a:t>
            </a:r>
            <a:r>
              <a:rPr lang="en-US" dirty="0" err="1" smtClean="0"/>
              <a:t>ativado</a:t>
            </a:r>
            <a:r>
              <a:rPr lang="en-US" dirty="0" smtClean="0"/>
              <a:t>, </a:t>
            </a:r>
            <a:r>
              <a:rPr lang="en-US" dirty="0" err="1" smtClean="0"/>
              <a:t>isola</a:t>
            </a:r>
            <a:r>
              <a:rPr lang="en-US" dirty="0" smtClean="0"/>
              <a:t> </a:t>
            </a:r>
            <a:r>
              <a:rPr lang="en-US" dirty="0" err="1" smtClean="0"/>
              <a:t>os</a:t>
            </a:r>
            <a:r>
              <a:rPr lang="en-US" dirty="0" smtClean="0"/>
              <a:t> </a:t>
            </a:r>
            <a:r>
              <a:rPr lang="en-US" dirty="0" err="1" smtClean="0"/>
              <a:t>relés</a:t>
            </a:r>
            <a:r>
              <a:rPr lang="en-US" dirty="0" smtClean="0"/>
              <a:t>. </a:t>
            </a:r>
            <a:r>
              <a:rPr lang="en-US" dirty="0" err="1" smtClean="0"/>
              <a:t>Permite</a:t>
            </a:r>
            <a:r>
              <a:rPr lang="en-US" dirty="0" smtClean="0"/>
              <a:t> </a:t>
            </a:r>
            <a:r>
              <a:rPr lang="en-US" dirty="0" err="1" smtClean="0"/>
              <a:t>teste</a:t>
            </a:r>
            <a:r>
              <a:rPr lang="en-US" dirty="0" smtClean="0"/>
              <a:t> </a:t>
            </a:r>
            <a:r>
              <a:rPr lang="en-US" dirty="0" err="1" smtClean="0"/>
              <a:t>da</a:t>
            </a:r>
            <a:r>
              <a:rPr lang="en-US" dirty="0" smtClean="0"/>
              <a:t> </a:t>
            </a:r>
            <a:r>
              <a:rPr lang="en-US" dirty="0" err="1" smtClean="0"/>
              <a:t>tubulação</a:t>
            </a:r>
            <a:r>
              <a:rPr lang="en-US" dirty="0" smtClean="0"/>
              <a:t> </a:t>
            </a:r>
            <a:r>
              <a:rPr lang="en-US" dirty="0" err="1" smtClean="0"/>
              <a:t>sem</a:t>
            </a:r>
            <a:r>
              <a:rPr lang="en-US" dirty="0" smtClean="0"/>
              <a:t> </a:t>
            </a:r>
            <a:r>
              <a:rPr lang="en-US" dirty="0" err="1" smtClean="0"/>
              <a:t>enviar</a:t>
            </a:r>
            <a:r>
              <a:rPr lang="en-US" dirty="0" smtClean="0"/>
              <a:t> </a:t>
            </a:r>
            <a:r>
              <a:rPr lang="en-US" dirty="0" err="1" smtClean="0"/>
              <a:t>sinais</a:t>
            </a:r>
            <a:r>
              <a:rPr lang="en-US" dirty="0" smtClean="0"/>
              <a:t> </a:t>
            </a:r>
            <a:r>
              <a:rPr lang="en-US" dirty="0" err="1" smtClean="0"/>
              <a:t>para</a:t>
            </a:r>
            <a:r>
              <a:rPr lang="en-US" dirty="0" smtClean="0"/>
              <a:t> o </a:t>
            </a:r>
            <a:r>
              <a:rPr lang="en-US" dirty="0" err="1" smtClean="0"/>
              <a:t>painel</a:t>
            </a:r>
            <a:r>
              <a:rPr lang="en-US" dirty="0" smtClean="0"/>
              <a:t>. </a:t>
            </a:r>
            <a:r>
              <a:rPr lang="en-US" dirty="0" err="1" smtClean="0"/>
              <a:t>Deve</a:t>
            </a:r>
            <a:r>
              <a:rPr lang="en-US" dirty="0" smtClean="0"/>
              <a:t>-se </a:t>
            </a:r>
            <a:r>
              <a:rPr lang="en-US" dirty="0" err="1" smtClean="0"/>
              <a:t>pressionar</a:t>
            </a:r>
            <a:r>
              <a:rPr lang="en-US" dirty="0" smtClean="0"/>
              <a:t>  isolate </a:t>
            </a:r>
            <a:r>
              <a:rPr lang="en-US" dirty="0" err="1" smtClean="0"/>
              <a:t>para</a:t>
            </a:r>
            <a:r>
              <a:rPr lang="en-US" dirty="0" smtClean="0"/>
              <a:t> </a:t>
            </a:r>
            <a:r>
              <a:rPr lang="en-US" dirty="0" err="1" smtClean="0"/>
              <a:t>sair</a:t>
            </a:r>
            <a:r>
              <a:rPr lang="en-US" dirty="0" smtClean="0"/>
              <a:t> </a:t>
            </a:r>
            <a:r>
              <a:rPr lang="en-US" dirty="0" err="1" smtClean="0"/>
              <a:t>deste</a:t>
            </a:r>
            <a:r>
              <a:rPr lang="en-US" dirty="0" smtClean="0"/>
              <a:t> </a:t>
            </a:r>
            <a:r>
              <a:rPr lang="en-US" dirty="0" err="1" smtClean="0"/>
              <a:t>modo</a:t>
            </a:r>
            <a:r>
              <a:rPr lang="en-US" dirty="0" smtClean="0"/>
              <a:t>.</a:t>
            </a:r>
          </a:p>
        </p:txBody>
      </p:sp>
      <p:sp>
        <p:nvSpPr>
          <p:cNvPr id="88069"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4" name="Picture 6" descr="S:\MARCOM\Presentations\ASP\FAAST Certification\Images\FAAST_LowFlow_Fault.png"/>
          <p:cNvPicPr>
            <a:picLocks noChangeAspect="1" noChangeArrowheads="1"/>
          </p:cNvPicPr>
          <p:nvPr/>
        </p:nvPicPr>
        <p:blipFill>
          <a:blip r:embed="rId3" cstate="print"/>
          <a:srcRect/>
          <a:stretch>
            <a:fillRect/>
          </a:stretch>
        </p:blipFill>
        <p:spPr bwMode="auto">
          <a:xfrm>
            <a:off x="5489012" y="987425"/>
            <a:ext cx="2743200" cy="5132388"/>
          </a:xfrm>
          <a:prstGeom prst="rect">
            <a:avLst/>
          </a:prstGeom>
          <a:noFill/>
          <a:ln w="9525">
            <a:noFill/>
            <a:miter lim="800000"/>
            <a:headEnd/>
            <a:tailEnd/>
          </a:ln>
        </p:spPr>
      </p:pic>
      <p:sp>
        <p:nvSpPr>
          <p:cNvPr id="86020"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Indicações</a:t>
            </a:r>
            <a:r>
              <a:rPr lang="en-US" dirty="0" smtClean="0">
                <a:solidFill>
                  <a:srgbClr val="A32638"/>
                </a:solidFill>
              </a:rPr>
              <a:t> de </a:t>
            </a:r>
            <a:r>
              <a:rPr lang="en-US" dirty="0" err="1" smtClean="0">
                <a:solidFill>
                  <a:srgbClr val="A32638"/>
                </a:solidFill>
              </a:rPr>
              <a:t>Falha</a:t>
            </a:r>
            <a:endParaRPr lang="en-US" dirty="0" smtClean="0">
              <a:solidFill>
                <a:srgbClr val="A32638"/>
              </a:solidFill>
            </a:endParaRPr>
          </a:p>
          <a:p>
            <a:pPr lvl="1" eaLnBrk="1" hangingPunct="1">
              <a:spcBef>
                <a:spcPct val="0"/>
              </a:spcBef>
              <a:buFont typeface="Arial" charset="0"/>
              <a:buChar char="•"/>
            </a:pPr>
            <a:r>
              <a:rPr lang="en-US" dirty="0" smtClean="0"/>
              <a:t>Se </a:t>
            </a:r>
            <a:r>
              <a:rPr lang="en-US" dirty="0" err="1" smtClean="0"/>
              <a:t>uma</a:t>
            </a:r>
            <a:r>
              <a:rPr lang="en-US" dirty="0" smtClean="0"/>
              <a:t> </a:t>
            </a:r>
            <a:r>
              <a:rPr lang="en-US" dirty="0" err="1" smtClean="0"/>
              <a:t>falha</a:t>
            </a:r>
            <a:r>
              <a:rPr lang="en-US" dirty="0" smtClean="0"/>
              <a:t> é </a:t>
            </a:r>
            <a:r>
              <a:rPr lang="en-US" dirty="0" err="1" smtClean="0"/>
              <a:t>ativada</a:t>
            </a:r>
            <a:r>
              <a:rPr lang="en-US" dirty="0" smtClean="0"/>
              <a:t> no </a:t>
            </a:r>
            <a:r>
              <a:rPr lang="en-US" dirty="0" err="1" smtClean="0"/>
              <a:t>dispositivo</a:t>
            </a:r>
            <a:r>
              <a:rPr lang="en-US" dirty="0" smtClean="0"/>
              <a:t>, </a:t>
            </a:r>
            <a:r>
              <a:rPr lang="en-US" dirty="0" err="1" smtClean="0"/>
              <a:t>os</a:t>
            </a:r>
            <a:r>
              <a:rPr lang="en-US" dirty="0" smtClean="0"/>
              <a:t> LEDs </a:t>
            </a:r>
            <a:r>
              <a:rPr lang="en-US" dirty="0" err="1" smtClean="0"/>
              <a:t>correspondentes</a:t>
            </a:r>
            <a:r>
              <a:rPr lang="en-US" dirty="0" smtClean="0"/>
              <a:t> </a:t>
            </a:r>
            <a:r>
              <a:rPr lang="en-US" dirty="0" err="1" smtClean="0"/>
              <a:t>serão</a:t>
            </a:r>
            <a:r>
              <a:rPr lang="en-US" dirty="0" smtClean="0"/>
              <a:t> </a:t>
            </a:r>
            <a:r>
              <a:rPr lang="en-US" b="1" dirty="0" err="1" smtClean="0"/>
              <a:t>iluminados</a:t>
            </a:r>
            <a:r>
              <a:rPr lang="en-US" b="1" dirty="0" smtClean="0"/>
              <a:t> </a:t>
            </a:r>
            <a:r>
              <a:rPr lang="en-US" b="1" dirty="0" err="1" smtClean="0"/>
              <a:t>em</a:t>
            </a:r>
            <a:r>
              <a:rPr lang="en-US" b="1" dirty="0" smtClean="0"/>
              <a:t> </a:t>
            </a:r>
            <a:r>
              <a:rPr lang="en-US" b="1" dirty="0" err="1" smtClean="0"/>
              <a:t>amarelo</a:t>
            </a:r>
            <a:r>
              <a:rPr lang="en-US" b="1" dirty="0" smtClean="0"/>
              <a:t> </a:t>
            </a:r>
            <a:r>
              <a:rPr lang="en-US" dirty="0" smtClean="0"/>
              <a:t>e um </a:t>
            </a:r>
            <a:r>
              <a:rPr lang="en-US" b="1" dirty="0" smtClean="0"/>
              <a:t>LED </a:t>
            </a:r>
            <a:r>
              <a:rPr lang="en-US" b="1" dirty="0" err="1" smtClean="0"/>
              <a:t>adicional</a:t>
            </a:r>
            <a:r>
              <a:rPr lang="en-US" b="1" dirty="0" smtClean="0"/>
              <a:t> de FALHA </a:t>
            </a:r>
            <a:r>
              <a:rPr lang="en-US" dirty="0" err="1" smtClean="0"/>
              <a:t>para</a:t>
            </a:r>
            <a:r>
              <a:rPr lang="en-US" dirty="0" smtClean="0"/>
              <a:t> </a:t>
            </a:r>
            <a:r>
              <a:rPr lang="en-US" dirty="0" err="1" smtClean="0"/>
              <a:t>indicar</a:t>
            </a:r>
            <a:r>
              <a:rPr lang="en-US" dirty="0" smtClean="0"/>
              <a:t> </a:t>
            </a:r>
            <a:r>
              <a:rPr lang="en-US" dirty="0" err="1" smtClean="0"/>
              <a:t>que</a:t>
            </a:r>
            <a:r>
              <a:rPr lang="en-US" dirty="0" smtClean="0"/>
              <a:t> </a:t>
            </a:r>
            <a:r>
              <a:rPr lang="en-US" dirty="0" err="1" smtClean="0"/>
              <a:t>uma</a:t>
            </a:r>
            <a:r>
              <a:rPr lang="en-US" dirty="0" smtClean="0"/>
              <a:t> </a:t>
            </a:r>
            <a:r>
              <a:rPr lang="en-US" dirty="0" err="1" smtClean="0"/>
              <a:t>falha</a:t>
            </a:r>
            <a:r>
              <a:rPr lang="en-US" dirty="0" smtClean="0"/>
              <a:t> </a:t>
            </a:r>
            <a:r>
              <a:rPr lang="en-US" dirty="0" err="1" smtClean="0"/>
              <a:t>foi</a:t>
            </a:r>
            <a:r>
              <a:rPr lang="en-US" dirty="0" smtClean="0"/>
              <a:t> </a:t>
            </a:r>
            <a:r>
              <a:rPr lang="en-US" dirty="0" err="1" smtClean="0"/>
              <a:t>gerada</a:t>
            </a:r>
            <a:endParaRPr lang="en-US" dirty="0" smtClean="0"/>
          </a:p>
          <a:p>
            <a:pPr lvl="1" eaLnBrk="1" hangingPunct="1">
              <a:spcBef>
                <a:spcPct val="0"/>
              </a:spcBef>
              <a:buFont typeface="Arial" charset="0"/>
              <a:buChar char="•"/>
            </a:pPr>
            <a:r>
              <a:rPr lang="en-US" b="1" dirty="0" err="1" smtClean="0"/>
              <a:t>Todas</a:t>
            </a:r>
            <a:r>
              <a:rPr lang="en-US" b="1" dirty="0" smtClean="0"/>
              <a:t> as 10 </a:t>
            </a:r>
            <a:r>
              <a:rPr lang="en-US" b="1" dirty="0" err="1" smtClean="0"/>
              <a:t>falhas</a:t>
            </a:r>
            <a:r>
              <a:rPr lang="en-US" b="1" dirty="0" smtClean="0"/>
              <a:t> </a:t>
            </a:r>
            <a:r>
              <a:rPr lang="en-US" dirty="0" err="1" smtClean="0"/>
              <a:t>são</a:t>
            </a:r>
            <a:r>
              <a:rPr lang="en-US" dirty="0" smtClean="0"/>
              <a:t> </a:t>
            </a:r>
            <a:r>
              <a:rPr lang="en-US" dirty="0" err="1" smtClean="0"/>
              <a:t>indicadas</a:t>
            </a:r>
            <a:r>
              <a:rPr lang="en-US" dirty="0" smtClean="0"/>
              <a:t> </a:t>
            </a:r>
            <a:r>
              <a:rPr lang="en-US" dirty="0" err="1" smtClean="0"/>
              <a:t>na</a:t>
            </a:r>
            <a:r>
              <a:rPr lang="en-US" dirty="0" smtClean="0"/>
              <a:t> </a:t>
            </a:r>
            <a:r>
              <a:rPr lang="en-US" dirty="0" err="1" smtClean="0"/>
              <a:t>inerface</a:t>
            </a:r>
            <a:r>
              <a:rPr lang="en-US" dirty="0" smtClean="0"/>
              <a:t> de </a:t>
            </a:r>
            <a:r>
              <a:rPr lang="en-US" dirty="0" err="1" smtClean="0"/>
              <a:t>usuário</a:t>
            </a:r>
            <a:endParaRPr lang="en-US" dirty="0" smtClean="0"/>
          </a:p>
          <a:p>
            <a:pPr lvl="1" eaLnBrk="1" hangingPunct="1">
              <a:spcBef>
                <a:spcPct val="0"/>
              </a:spcBef>
              <a:buFont typeface="Arial" charset="0"/>
              <a:buChar char="•"/>
            </a:pPr>
            <a:endParaRPr lang="en-US" b="1" dirty="0" smtClean="0"/>
          </a:p>
        </p:txBody>
      </p:sp>
      <p:sp>
        <p:nvSpPr>
          <p:cNvPr id="86021"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MARCOM\Presentations\ASP\FAAST Certification\Images\FAAST_LowFlow_Fault.png"/>
          <p:cNvPicPr>
            <a:picLocks noChangeAspect="1" noChangeArrowheads="1"/>
          </p:cNvPicPr>
          <p:nvPr/>
        </p:nvPicPr>
        <p:blipFill>
          <a:blip r:embed="rId3" cstate="print"/>
          <a:srcRect/>
          <a:stretch>
            <a:fillRect/>
          </a:stretch>
        </p:blipFill>
        <p:spPr bwMode="auto">
          <a:xfrm>
            <a:off x="5486400" y="987425"/>
            <a:ext cx="2743200" cy="5132388"/>
          </a:xfrm>
          <a:prstGeom prst="rect">
            <a:avLst/>
          </a:prstGeom>
          <a:noFill/>
          <a:ln w="9525">
            <a:noFill/>
            <a:miter lim="800000"/>
            <a:headEnd/>
            <a:tailEnd/>
          </a:ln>
        </p:spPr>
      </p:pic>
      <p:sp>
        <p:nvSpPr>
          <p:cNvPr id="59394" name="Text Placeholder 5"/>
          <p:cNvSpPr>
            <a:spLocks noGrp="1"/>
          </p:cNvSpPr>
          <p:nvPr>
            <p:ph type="body" sz="quarter" idx="10"/>
          </p:nvPr>
        </p:nvSpPr>
        <p:spPr bwMode="auto">
          <a:xfrm>
            <a:off x="914400" y="1600200"/>
            <a:ext cx="41148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Falhas</a:t>
            </a:r>
            <a:r>
              <a:rPr lang="en-US" dirty="0" smtClean="0">
                <a:solidFill>
                  <a:srgbClr val="A32638"/>
                </a:solidFill>
              </a:rPr>
              <a:t> </a:t>
            </a:r>
            <a:r>
              <a:rPr lang="en-US" dirty="0" err="1" smtClean="0">
                <a:solidFill>
                  <a:srgbClr val="A32638"/>
                </a:solidFill>
              </a:rPr>
              <a:t>urgentes</a:t>
            </a:r>
            <a:r>
              <a:rPr lang="en-US" dirty="0" smtClean="0">
                <a:solidFill>
                  <a:srgbClr val="A32638"/>
                </a:solidFill>
              </a:rPr>
              <a:t>, </a:t>
            </a:r>
            <a:r>
              <a:rPr lang="en-US" dirty="0" err="1" smtClean="0">
                <a:solidFill>
                  <a:srgbClr val="A32638"/>
                </a:solidFill>
              </a:rPr>
              <a:t>Minoritárias</a:t>
            </a:r>
            <a:r>
              <a:rPr lang="en-US" dirty="0" smtClean="0">
                <a:solidFill>
                  <a:srgbClr val="A32638"/>
                </a:solidFill>
              </a:rPr>
              <a:t>, e de </a:t>
            </a:r>
            <a:r>
              <a:rPr lang="en-US" dirty="0" err="1" smtClean="0">
                <a:solidFill>
                  <a:srgbClr val="A32638"/>
                </a:solidFill>
              </a:rPr>
              <a:t>isolação</a:t>
            </a:r>
            <a:endParaRPr lang="en-US" dirty="0" smtClean="0">
              <a:solidFill>
                <a:srgbClr val="A32638"/>
              </a:solidFill>
            </a:endParaRPr>
          </a:p>
          <a:p>
            <a:pPr lvl="1" eaLnBrk="1" hangingPunct="1">
              <a:spcBef>
                <a:spcPct val="0"/>
              </a:spcBef>
              <a:buFont typeface="Arial" charset="0"/>
              <a:buChar char="•"/>
            </a:pPr>
            <a:r>
              <a:rPr lang="en-US" dirty="0" err="1" smtClean="0"/>
              <a:t>Exemplo</a:t>
            </a:r>
            <a:r>
              <a:rPr lang="en-US" dirty="0" smtClean="0"/>
              <a:t> </a:t>
            </a:r>
            <a:r>
              <a:rPr lang="en-US" dirty="0" err="1" smtClean="0"/>
              <a:t>minoritário</a:t>
            </a:r>
            <a:r>
              <a:rPr lang="en-US" dirty="0" smtClean="0"/>
              <a:t>:</a:t>
            </a:r>
            <a:br>
              <a:rPr lang="en-US" dirty="0" smtClean="0"/>
            </a:br>
            <a:r>
              <a:rPr lang="en-US" b="1" dirty="0" smtClean="0"/>
              <a:t>20% </a:t>
            </a:r>
            <a:r>
              <a:rPr lang="en-US" b="1" dirty="0" err="1" smtClean="0"/>
              <a:t>aumento</a:t>
            </a:r>
            <a:r>
              <a:rPr lang="en-US" b="1" dirty="0" smtClean="0"/>
              <a:t> / </a:t>
            </a:r>
            <a:r>
              <a:rPr lang="en-US" b="1" dirty="0" err="1" smtClean="0"/>
              <a:t>descréscimo</a:t>
            </a:r>
            <a:r>
              <a:rPr lang="en-US" b="1" dirty="0" smtClean="0"/>
              <a:t> </a:t>
            </a:r>
            <a:r>
              <a:rPr lang="en-US" dirty="0" smtClean="0"/>
              <a:t>no </a:t>
            </a:r>
            <a:r>
              <a:rPr lang="en-US" dirty="0" err="1" smtClean="0"/>
              <a:t>fluxo</a:t>
            </a:r>
            <a:r>
              <a:rPr lang="en-US" dirty="0" smtClean="0"/>
              <a:t> de </a:t>
            </a:r>
            <a:r>
              <a:rPr lang="en-US" dirty="0" err="1" smtClean="0"/>
              <a:t>ar</a:t>
            </a:r>
            <a:endParaRPr lang="en-US" dirty="0" smtClean="0"/>
          </a:p>
          <a:p>
            <a:pPr lvl="1" eaLnBrk="1" hangingPunct="1">
              <a:spcBef>
                <a:spcPct val="0"/>
              </a:spcBef>
              <a:buFont typeface="Arial" charset="0"/>
              <a:buChar char="•"/>
            </a:pPr>
            <a:r>
              <a:rPr lang="en-US" dirty="0" err="1" smtClean="0"/>
              <a:t>Exemplo</a:t>
            </a:r>
            <a:r>
              <a:rPr lang="en-US" dirty="0" smtClean="0"/>
              <a:t> </a:t>
            </a:r>
            <a:r>
              <a:rPr lang="en-US" dirty="0" err="1" smtClean="0"/>
              <a:t>urgente</a:t>
            </a:r>
            <a:r>
              <a:rPr lang="en-US" dirty="0" smtClean="0"/>
              <a:t>:</a:t>
            </a:r>
            <a:br>
              <a:rPr lang="en-US" dirty="0" smtClean="0"/>
            </a:br>
            <a:r>
              <a:rPr lang="en-US" b="1" dirty="0" smtClean="0"/>
              <a:t>50% </a:t>
            </a:r>
            <a:r>
              <a:rPr lang="en-US" b="1" dirty="0" err="1" smtClean="0"/>
              <a:t>aumento</a:t>
            </a:r>
            <a:r>
              <a:rPr lang="en-US" b="1" dirty="0" smtClean="0"/>
              <a:t> / </a:t>
            </a:r>
            <a:r>
              <a:rPr lang="en-US" b="1" dirty="0" err="1" smtClean="0"/>
              <a:t>decréscimo</a:t>
            </a:r>
            <a:r>
              <a:rPr lang="en-US" b="1" dirty="0" smtClean="0"/>
              <a:t> </a:t>
            </a:r>
            <a:r>
              <a:rPr lang="en-US" dirty="0" smtClean="0"/>
              <a:t>no </a:t>
            </a:r>
            <a:r>
              <a:rPr lang="en-US" dirty="0" err="1" smtClean="0"/>
              <a:t>fluxo</a:t>
            </a:r>
            <a:r>
              <a:rPr lang="en-US" dirty="0" smtClean="0"/>
              <a:t> de </a:t>
            </a:r>
            <a:r>
              <a:rPr lang="en-US" dirty="0" err="1" smtClean="0"/>
              <a:t>ar</a:t>
            </a:r>
            <a:endParaRPr lang="en-US" dirty="0" smtClean="0"/>
          </a:p>
        </p:txBody>
      </p:sp>
      <p:sp>
        <p:nvSpPr>
          <p:cNvPr id="87043"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2" name="Picture 6" descr="S:\MARCOM\Presentations\ASP\FAAST Certification\Images\FAAST_Sensor_Fault.png"/>
          <p:cNvPicPr>
            <a:picLocks noChangeAspect="1" noChangeArrowheads="1"/>
          </p:cNvPicPr>
          <p:nvPr/>
        </p:nvPicPr>
        <p:blipFill>
          <a:blip r:embed="rId3" cstate="print"/>
          <a:stretch>
            <a:fillRect/>
          </a:stretch>
        </p:blipFill>
        <p:spPr bwMode="auto">
          <a:xfrm>
            <a:off x="5486400" y="987552"/>
            <a:ext cx="2743200" cy="5132039"/>
          </a:xfrm>
          <a:prstGeom prst="rect">
            <a:avLst/>
          </a:prstGeom>
          <a:noFill/>
          <a:ln w="9525">
            <a:noFill/>
            <a:miter lim="800000"/>
            <a:headEnd/>
            <a:tailEnd/>
          </a:ln>
        </p:spPr>
      </p:pic>
      <p:sp>
        <p:nvSpPr>
          <p:cNvPr id="59394" name="Text Placeholder 5"/>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Falhas</a:t>
            </a:r>
            <a:r>
              <a:rPr lang="en-US" dirty="0" smtClean="0">
                <a:solidFill>
                  <a:srgbClr val="A32638"/>
                </a:solidFill>
              </a:rPr>
              <a:t> </a:t>
            </a:r>
            <a:r>
              <a:rPr lang="en-US" dirty="0" err="1" smtClean="0">
                <a:solidFill>
                  <a:srgbClr val="A32638"/>
                </a:solidFill>
              </a:rPr>
              <a:t>urgentes</a:t>
            </a:r>
            <a:r>
              <a:rPr lang="en-US" dirty="0" smtClean="0">
                <a:solidFill>
                  <a:srgbClr val="A32638"/>
                </a:solidFill>
              </a:rPr>
              <a:t>, </a:t>
            </a:r>
            <a:r>
              <a:rPr lang="en-US" dirty="0" err="1" smtClean="0">
                <a:solidFill>
                  <a:srgbClr val="A32638"/>
                </a:solidFill>
              </a:rPr>
              <a:t>Minoritárias</a:t>
            </a:r>
            <a:r>
              <a:rPr lang="en-US" dirty="0" smtClean="0">
                <a:solidFill>
                  <a:srgbClr val="A32638"/>
                </a:solidFill>
              </a:rPr>
              <a:t>, e de </a:t>
            </a:r>
            <a:r>
              <a:rPr lang="en-US" dirty="0" err="1" smtClean="0">
                <a:solidFill>
                  <a:srgbClr val="A32638"/>
                </a:solidFill>
              </a:rPr>
              <a:t>isolação</a:t>
            </a:r>
            <a:endParaRPr lang="en-US" dirty="0" smtClean="0">
              <a:solidFill>
                <a:srgbClr val="A32638"/>
              </a:solidFill>
            </a:endParaRPr>
          </a:p>
          <a:p>
            <a:pPr lvl="1" eaLnBrk="1" hangingPunct="1">
              <a:spcBef>
                <a:spcPct val="0"/>
              </a:spcBef>
              <a:buFont typeface="Arial" charset="0"/>
              <a:buChar char="•"/>
            </a:pPr>
            <a:r>
              <a:rPr lang="en-US" dirty="0" err="1" smtClean="0"/>
              <a:t>Exemplo</a:t>
            </a:r>
            <a:r>
              <a:rPr lang="en-US" dirty="0" smtClean="0"/>
              <a:t> </a:t>
            </a:r>
            <a:r>
              <a:rPr lang="en-US" dirty="0" err="1" smtClean="0"/>
              <a:t>minoritário</a:t>
            </a:r>
            <a:r>
              <a:rPr lang="en-US" dirty="0" smtClean="0"/>
              <a:t>:</a:t>
            </a:r>
            <a:br>
              <a:rPr lang="en-US" dirty="0" smtClean="0"/>
            </a:br>
            <a:r>
              <a:rPr lang="en-US" b="1" dirty="0" smtClean="0"/>
              <a:t>20% </a:t>
            </a:r>
            <a:r>
              <a:rPr lang="en-US" b="1" dirty="0" err="1" smtClean="0"/>
              <a:t>aumento</a:t>
            </a:r>
            <a:r>
              <a:rPr lang="en-US" b="1" dirty="0" smtClean="0"/>
              <a:t> / </a:t>
            </a:r>
            <a:r>
              <a:rPr lang="en-US" b="1" dirty="0" err="1" smtClean="0"/>
              <a:t>descréscimo</a:t>
            </a:r>
            <a:r>
              <a:rPr lang="en-US" b="1" dirty="0" smtClean="0"/>
              <a:t> </a:t>
            </a:r>
            <a:r>
              <a:rPr lang="en-US" dirty="0" smtClean="0"/>
              <a:t>no </a:t>
            </a:r>
            <a:r>
              <a:rPr lang="en-US" dirty="0" err="1" smtClean="0"/>
              <a:t>fluxo</a:t>
            </a:r>
            <a:r>
              <a:rPr lang="en-US" dirty="0" smtClean="0"/>
              <a:t> de </a:t>
            </a:r>
            <a:r>
              <a:rPr lang="en-US" dirty="0" err="1" smtClean="0"/>
              <a:t>ar</a:t>
            </a:r>
            <a:endParaRPr lang="en-US" dirty="0" smtClean="0"/>
          </a:p>
          <a:p>
            <a:pPr lvl="1" eaLnBrk="1" hangingPunct="1">
              <a:spcBef>
                <a:spcPct val="0"/>
              </a:spcBef>
              <a:buFont typeface="Arial" charset="0"/>
              <a:buChar char="•"/>
            </a:pPr>
            <a:r>
              <a:rPr lang="en-US" dirty="0" err="1" smtClean="0"/>
              <a:t>Exemplo</a:t>
            </a:r>
            <a:r>
              <a:rPr lang="en-US" dirty="0" smtClean="0"/>
              <a:t> </a:t>
            </a:r>
            <a:r>
              <a:rPr lang="en-US" dirty="0" err="1" smtClean="0"/>
              <a:t>urgente</a:t>
            </a:r>
            <a:r>
              <a:rPr lang="en-US" dirty="0" smtClean="0"/>
              <a:t>:</a:t>
            </a:r>
            <a:br>
              <a:rPr lang="en-US" dirty="0" smtClean="0"/>
            </a:br>
            <a:r>
              <a:rPr lang="en-US" b="1" dirty="0" smtClean="0"/>
              <a:t>50% </a:t>
            </a:r>
            <a:r>
              <a:rPr lang="en-US" b="1" dirty="0" err="1" smtClean="0"/>
              <a:t>aumento</a:t>
            </a:r>
            <a:r>
              <a:rPr lang="en-US" b="1" dirty="0" smtClean="0"/>
              <a:t> / </a:t>
            </a:r>
            <a:r>
              <a:rPr lang="en-US" b="1" dirty="0" err="1" smtClean="0"/>
              <a:t>decréscimo</a:t>
            </a:r>
            <a:r>
              <a:rPr lang="en-US" b="1" dirty="0" smtClean="0"/>
              <a:t> </a:t>
            </a:r>
            <a:r>
              <a:rPr lang="en-US" dirty="0" smtClean="0"/>
              <a:t>no </a:t>
            </a:r>
            <a:r>
              <a:rPr lang="en-US" dirty="0" err="1" smtClean="0"/>
              <a:t>fluxo</a:t>
            </a:r>
            <a:r>
              <a:rPr lang="en-US" dirty="0" smtClean="0"/>
              <a:t> de </a:t>
            </a:r>
            <a:r>
              <a:rPr lang="en-US" dirty="0" err="1" smtClean="0"/>
              <a:t>ar</a:t>
            </a:r>
            <a:endParaRPr lang="en-US" dirty="0" smtClean="0"/>
          </a:p>
          <a:p>
            <a:pPr lvl="1" eaLnBrk="1" hangingPunct="1">
              <a:spcBef>
                <a:spcPct val="0"/>
              </a:spcBef>
              <a:buFont typeface="Arial" charset="0"/>
              <a:buChar char="•"/>
            </a:pPr>
            <a:r>
              <a:rPr lang="en-US" dirty="0" err="1" smtClean="0"/>
              <a:t>Exemplo</a:t>
            </a:r>
            <a:r>
              <a:rPr lang="en-US" dirty="0" smtClean="0"/>
              <a:t> </a:t>
            </a:r>
            <a:r>
              <a:rPr lang="en-US" dirty="0" err="1" smtClean="0"/>
              <a:t>urgente</a:t>
            </a:r>
            <a:r>
              <a:rPr lang="en-US" dirty="0" smtClean="0"/>
              <a:t>: </a:t>
            </a:r>
            <a:br>
              <a:rPr lang="en-US" dirty="0" smtClean="0"/>
            </a:br>
            <a:r>
              <a:rPr lang="en-US" dirty="0" err="1" smtClean="0"/>
              <a:t>operação</a:t>
            </a:r>
            <a:r>
              <a:rPr lang="en-US" dirty="0" smtClean="0"/>
              <a:t> </a:t>
            </a:r>
            <a:r>
              <a:rPr lang="en-US" b="1" dirty="0" err="1" smtClean="0"/>
              <a:t>imprópria</a:t>
            </a:r>
            <a:r>
              <a:rPr lang="en-US" b="1" dirty="0" smtClean="0"/>
              <a:t> do sensor de </a:t>
            </a:r>
            <a:r>
              <a:rPr lang="en-US" b="1" dirty="0" err="1" smtClean="0"/>
              <a:t>partículas</a:t>
            </a:r>
            <a:endParaRPr lang="en-US" dirty="0" smtClean="0"/>
          </a:p>
        </p:txBody>
      </p:sp>
      <p:sp>
        <p:nvSpPr>
          <p:cNvPr id="87043"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3" name="Picture 7" descr="S:\MARCOM\Presentations\ASP\FAAST Certification\Images\FAAST_Communication_Fault.png"/>
          <p:cNvPicPr>
            <a:picLocks noChangeAspect="1" noChangeArrowheads="1"/>
          </p:cNvPicPr>
          <p:nvPr/>
        </p:nvPicPr>
        <p:blipFill>
          <a:blip r:embed="rId3" cstate="print"/>
          <a:stretch>
            <a:fillRect/>
          </a:stretch>
        </p:blipFill>
        <p:spPr bwMode="auto">
          <a:xfrm>
            <a:off x="5490071" y="987552"/>
            <a:ext cx="2743200" cy="5132039"/>
          </a:xfrm>
          <a:prstGeom prst="rect">
            <a:avLst/>
          </a:prstGeom>
          <a:noFill/>
          <a:ln w="9525">
            <a:noFill/>
            <a:miter lim="800000"/>
            <a:headEnd/>
            <a:tailEnd/>
          </a:ln>
        </p:spPr>
      </p:pic>
      <p:sp>
        <p:nvSpPr>
          <p:cNvPr id="59394" name="Text Placeholder 5"/>
          <p:cNvSpPr>
            <a:spLocks noGrp="1"/>
          </p:cNvSpPr>
          <p:nvPr>
            <p:ph type="body" sz="quarter" idx="10"/>
          </p:nvPr>
        </p:nvSpPr>
        <p:spPr bwMode="auto">
          <a:xfrm>
            <a:off x="914400" y="1600200"/>
            <a:ext cx="4343400" cy="43434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Falhas</a:t>
            </a:r>
            <a:r>
              <a:rPr lang="en-US" dirty="0" smtClean="0">
                <a:solidFill>
                  <a:srgbClr val="A32638"/>
                </a:solidFill>
              </a:rPr>
              <a:t> </a:t>
            </a:r>
            <a:r>
              <a:rPr lang="en-US" dirty="0" err="1" smtClean="0">
                <a:solidFill>
                  <a:srgbClr val="A32638"/>
                </a:solidFill>
              </a:rPr>
              <a:t>urgentes</a:t>
            </a:r>
            <a:r>
              <a:rPr lang="en-US" dirty="0" smtClean="0">
                <a:solidFill>
                  <a:srgbClr val="A32638"/>
                </a:solidFill>
              </a:rPr>
              <a:t>, </a:t>
            </a:r>
            <a:r>
              <a:rPr lang="en-US" dirty="0" err="1" smtClean="0">
                <a:solidFill>
                  <a:srgbClr val="A32638"/>
                </a:solidFill>
              </a:rPr>
              <a:t>Minoritárias</a:t>
            </a:r>
            <a:r>
              <a:rPr lang="en-US" dirty="0" smtClean="0">
                <a:solidFill>
                  <a:srgbClr val="A32638"/>
                </a:solidFill>
              </a:rPr>
              <a:t>, e de </a:t>
            </a:r>
            <a:r>
              <a:rPr lang="en-US" dirty="0" err="1" smtClean="0">
                <a:solidFill>
                  <a:srgbClr val="A32638"/>
                </a:solidFill>
              </a:rPr>
              <a:t>isolação</a:t>
            </a:r>
            <a:endParaRPr lang="en-US" dirty="0" smtClean="0">
              <a:solidFill>
                <a:srgbClr val="A32638"/>
              </a:solidFill>
            </a:endParaRPr>
          </a:p>
          <a:p>
            <a:pPr lvl="1" eaLnBrk="1" hangingPunct="1">
              <a:spcBef>
                <a:spcPct val="0"/>
              </a:spcBef>
              <a:buFont typeface="Arial" charset="0"/>
              <a:buChar char="•"/>
            </a:pPr>
            <a:r>
              <a:rPr lang="en-US" dirty="0" err="1" smtClean="0"/>
              <a:t>Exemplo</a:t>
            </a:r>
            <a:r>
              <a:rPr lang="en-US" dirty="0" smtClean="0"/>
              <a:t> </a:t>
            </a:r>
            <a:r>
              <a:rPr lang="en-US" dirty="0" err="1" smtClean="0"/>
              <a:t>minoritário</a:t>
            </a:r>
            <a:r>
              <a:rPr lang="en-US" dirty="0" smtClean="0"/>
              <a:t>:</a:t>
            </a:r>
            <a:br>
              <a:rPr lang="en-US" dirty="0" smtClean="0"/>
            </a:br>
            <a:r>
              <a:rPr lang="en-US" b="1" dirty="0" smtClean="0"/>
              <a:t>20% </a:t>
            </a:r>
            <a:r>
              <a:rPr lang="en-US" b="1" dirty="0" err="1" smtClean="0"/>
              <a:t>aumento</a:t>
            </a:r>
            <a:r>
              <a:rPr lang="en-US" b="1" dirty="0" smtClean="0"/>
              <a:t> / </a:t>
            </a:r>
            <a:r>
              <a:rPr lang="en-US" b="1" dirty="0" err="1" smtClean="0"/>
              <a:t>descréscimo</a:t>
            </a:r>
            <a:r>
              <a:rPr lang="en-US" b="1" dirty="0" smtClean="0"/>
              <a:t> </a:t>
            </a:r>
            <a:r>
              <a:rPr lang="en-US" dirty="0" smtClean="0"/>
              <a:t>no </a:t>
            </a:r>
            <a:r>
              <a:rPr lang="en-US" dirty="0" err="1" smtClean="0"/>
              <a:t>fluxo</a:t>
            </a:r>
            <a:r>
              <a:rPr lang="en-US" dirty="0" smtClean="0"/>
              <a:t> de </a:t>
            </a:r>
            <a:r>
              <a:rPr lang="en-US" dirty="0" err="1" smtClean="0"/>
              <a:t>ar</a:t>
            </a:r>
            <a:endParaRPr lang="en-US" dirty="0" smtClean="0"/>
          </a:p>
          <a:p>
            <a:pPr lvl="1" eaLnBrk="1" hangingPunct="1">
              <a:spcBef>
                <a:spcPct val="0"/>
              </a:spcBef>
              <a:buFont typeface="Arial" charset="0"/>
              <a:buChar char="•"/>
            </a:pPr>
            <a:r>
              <a:rPr lang="en-US" dirty="0" err="1" smtClean="0"/>
              <a:t>Exemplo</a:t>
            </a:r>
            <a:r>
              <a:rPr lang="en-US" dirty="0" smtClean="0"/>
              <a:t> </a:t>
            </a:r>
            <a:r>
              <a:rPr lang="en-US" dirty="0" err="1" smtClean="0"/>
              <a:t>urgente</a:t>
            </a:r>
            <a:r>
              <a:rPr lang="en-US" dirty="0" smtClean="0"/>
              <a:t>:</a:t>
            </a:r>
            <a:br>
              <a:rPr lang="en-US" dirty="0" smtClean="0"/>
            </a:br>
            <a:r>
              <a:rPr lang="en-US" b="1" dirty="0" smtClean="0"/>
              <a:t>50% </a:t>
            </a:r>
            <a:r>
              <a:rPr lang="en-US" b="1" dirty="0" err="1" smtClean="0"/>
              <a:t>aumento</a:t>
            </a:r>
            <a:r>
              <a:rPr lang="en-US" b="1" dirty="0" smtClean="0"/>
              <a:t> / </a:t>
            </a:r>
            <a:r>
              <a:rPr lang="en-US" b="1" dirty="0" err="1" smtClean="0"/>
              <a:t>decréscimo</a:t>
            </a:r>
            <a:r>
              <a:rPr lang="en-US" b="1" dirty="0" smtClean="0"/>
              <a:t> </a:t>
            </a:r>
            <a:r>
              <a:rPr lang="en-US" dirty="0" smtClean="0"/>
              <a:t>no </a:t>
            </a:r>
            <a:r>
              <a:rPr lang="en-US" dirty="0" err="1" smtClean="0"/>
              <a:t>fluxo</a:t>
            </a:r>
            <a:r>
              <a:rPr lang="en-US" dirty="0" smtClean="0"/>
              <a:t> de </a:t>
            </a:r>
            <a:r>
              <a:rPr lang="en-US" dirty="0" err="1" smtClean="0"/>
              <a:t>ar</a:t>
            </a:r>
            <a:endParaRPr lang="en-US" dirty="0" smtClean="0"/>
          </a:p>
          <a:p>
            <a:pPr lvl="1" eaLnBrk="1" hangingPunct="1">
              <a:spcBef>
                <a:spcPct val="0"/>
              </a:spcBef>
              <a:buFont typeface="Arial" charset="0"/>
              <a:buChar char="•"/>
            </a:pPr>
            <a:r>
              <a:rPr lang="en-US" dirty="0" err="1" smtClean="0"/>
              <a:t>Exemplo</a:t>
            </a:r>
            <a:r>
              <a:rPr lang="en-US" dirty="0" smtClean="0"/>
              <a:t> </a:t>
            </a:r>
            <a:r>
              <a:rPr lang="en-US" dirty="0" err="1" smtClean="0"/>
              <a:t>urgente</a:t>
            </a:r>
            <a:r>
              <a:rPr lang="en-US" dirty="0" smtClean="0"/>
              <a:t>: </a:t>
            </a:r>
            <a:br>
              <a:rPr lang="en-US" dirty="0" smtClean="0"/>
            </a:br>
            <a:r>
              <a:rPr lang="en-US" dirty="0" err="1" smtClean="0"/>
              <a:t>operação</a:t>
            </a:r>
            <a:r>
              <a:rPr lang="en-US" dirty="0" smtClean="0"/>
              <a:t> </a:t>
            </a:r>
            <a:r>
              <a:rPr lang="en-US" b="1" dirty="0" err="1" smtClean="0"/>
              <a:t>imprópria</a:t>
            </a:r>
            <a:r>
              <a:rPr lang="en-US" b="1" dirty="0" smtClean="0"/>
              <a:t> do sensor de </a:t>
            </a:r>
            <a:r>
              <a:rPr lang="en-US" b="1" dirty="0" err="1" smtClean="0"/>
              <a:t>partículas</a:t>
            </a:r>
            <a:endParaRPr lang="en-US" dirty="0" smtClean="0"/>
          </a:p>
          <a:p>
            <a:pPr lvl="1" eaLnBrk="1" hangingPunct="1">
              <a:spcBef>
                <a:spcPct val="0"/>
              </a:spcBef>
              <a:buFont typeface="Arial" charset="0"/>
              <a:buChar char="•"/>
            </a:pPr>
            <a:r>
              <a:rPr lang="en-US" dirty="0" err="1" smtClean="0"/>
              <a:t>Exemplo</a:t>
            </a:r>
            <a:r>
              <a:rPr lang="en-US" dirty="0" smtClean="0"/>
              <a:t> </a:t>
            </a:r>
            <a:r>
              <a:rPr lang="en-US" dirty="0" err="1" smtClean="0"/>
              <a:t>urgente</a:t>
            </a:r>
            <a:r>
              <a:rPr lang="en-US" dirty="0" smtClean="0"/>
              <a:t>: </a:t>
            </a:r>
            <a:br>
              <a:rPr lang="en-US" dirty="0" smtClean="0"/>
            </a:br>
            <a:r>
              <a:rPr lang="en-US" dirty="0" err="1" smtClean="0"/>
              <a:t>dispositivo</a:t>
            </a:r>
            <a:r>
              <a:rPr lang="en-US" dirty="0" smtClean="0"/>
              <a:t> </a:t>
            </a:r>
            <a:r>
              <a:rPr lang="en-US" dirty="0" err="1" smtClean="0"/>
              <a:t>falha</a:t>
            </a:r>
            <a:r>
              <a:rPr lang="en-US" dirty="0" smtClean="0"/>
              <a:t> </a:t>
            </a:r>
            <a:r>
              <a:rPr lang="en-US" dirty="0" err="1" smtClean="0"/>
              <a:t>na</a:t>
            </a:r>
            <a:r>
              <a:rPr lang="en-US" dirty="0" smtClean="0"/>
              <a:t>  </a:t>
            </a:r>
            <a:r>
              <a:rPr lang="en-US" b="1" dirty="0" err="1" smtClean="0"/>
              <a:t>comunicação</a:t>
            </a:r>
            <a:endParaRPr lang="en-US" b="1" dirty="0" smtClean="0"/>
          </a:p>
        </p:txBody>
      </p:sp>
      <p:sp>
        <p:nvSpPr>
          <p:cNvPr id="87043" name="Title 4"/>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Display </a:t>
            </a:r>
            <a:r>
              <a:rPr lang="en-US" dirty="0" err="1" smtClean="0"/>
              <a:t>integrado</a:t>
            </a:r>
            <a:r>
              <a:rPr lang="en-US" dirty="0" smtClean="0"/>
              <a:t>, </a:t>
            </a:r>
            <a:r>
              <a:rPr lang="en-US" dirty="0" err="1" smtClean="0"/>
              <a:t>Controles</a:t>
            </a:r>
            <a:r>
              <a:rPr lang="en-US" dirty="0" smtClean="0"/>
              <a:t>, e </a:t>
            </a:r>
            <a:r>
              <a:rPr lang="en-US" dirty="0" err="1" smtClean="0"/>
              <a:t>Configurações</a:t>
            </a:r>
            <a:endParaRPr lang="en-US" dirty="0" smtClean="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6" descr="S:\MARCOM\Presentations\ASP\FAAST Certification\Images\FAAST_LowFlow_Fault.png"/>
          <p:cNvPicPr>
            <a:picLocks noChangeAspect="1" noChangeArrowheads="1"/>
          </p:cNvPicPr>
          <p:nvPr/>
        </p:nvPicPr>
        <p:blipFill>
          <a:blip r:embed="rId3" cstate="print"/>
          <a:srcRect/>
          <a:stretch>
            <a:fillRect/>
          </a:stretch>
        </p:blipFill>
        <p:spPr bwMode="auto">
          <a:xfrm>
            <a:off x="5481638" y="987425"/>
            <a:ext cx="2743200" cy="5132388"/>
          </a:xfrm>
          <a:prstGeom prst="rect">
            <a:avLst/>
          </a:prstGeom>
          <a:noFill/>
          <a:ln w="9525">
            <a:noFill/>
            <a:miter lim="800000"/>
            <a:headEnd/>
            <a:tailEnd/>
          </a:ln>
        </p:spPr>
      </p:pic>
      <p:sp>
        <p:nvSpPr>
          <p:cNvPr id="96259"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err="1" smtClean="0"/>
              <a:t>Sempre</a:t>
            </a:r>
            <a:r>
              <a:rPr lang="en-US" b="0" dirty="0" smtClean="0"/>
              <a:t> </a:t>
            </a:r>
            <a:r>
              <a:rPr lang="en-US" b="0" dirty="0" err="1" smtClean="0"/>
              <a:t>quando</a:t>
            </a:r>
            <a:r>
              <a:rPr lang="en-US" b="0" dirty="0" smtClean="0"/>
              <a:t> </a:t>
            </a:r>
            <a:r>
              <a:rPr lang="en-US" b="0" dirty="0" err="1" smtClean="0"/>
              <a:t>uma</a:t>
            </a:r>
            <a:r>
              <a:rPr lang="en-US" b="0" dirty="0" smtClean="0"/>
              <a:t> </a:t>
            </a:r>
            <a:r>
              <a:rPr lang="en-US" b="0" dirty="0" err="1" smtClean="0"/>
              <a:t>falha</a:t>
            </a:r>
            <a:r>
              <a:rPr lang="en-US" b="0" dirty="0" smtClean="0"/>
              <a:t> </a:t>
            </a:r>
            <a:r>
              <a:rPr lang="en-US" b="0" dirty="0" err="1" smtClean="0"/>
              <a:t>ocorre</a:t>
            </a:r>
            <a:r>
              <a:rPr lang="en-US" b="0" dirty="0" smtClean="0"/>
              <a:t>, o </a:t>
            </a:r>
            <a:r>
              <a:rPr lang="en-US" b="0" dirty="0" err="1" smtClean="0"/>
              <a:t>indicador</a:t>
            </a:r>
            <a:r>
              <a:rPr lang="en-US" b="0" dirty="0" smtClean="0"/>
              <a:t> de </a:t>
            </a:r>
            <a:r>
              <a:rPr lang="en-US" dirty="0" smtClean="0">
                <a:solidFill>
                  <a:srgbClr val="A32638"/>
                </a:solidFill>
              </a:rPr>
              <a:t>FALHA</a:t>
            </a:r>
            <a:r>
              <a:rPr lang="en-US" b="0" dirty="0" smtClean="0"/>
              <a:t> </a:t>
            </a:r>
            <a:r>
              <a:rPr lang="en-US" b="0" dirty="0" err="1" smtClean="0"/>
              <a:t>geral</a:t>
            </a:r>
            <a:r>
              <a:rPr lang="en-US" b="0" dirty="0" smtClean="0"/>
              <a:t> se </a:t>
            </a:r>
            <a:r>
              <a:rPr lang="en-US" b="0" dirty="0" err="1" smtClean="0"/>
              <a:t>ilumina</a:t>
            </a:r>
            <a:r>
              <a:rPr lang="en-US" b="0" dirty="0" smtClean="0"/>
              <a:t> </a:t>
            </a:r>
            <a:r>
              <a:rPr lang="en-US" b="0" dirty="0" err="1" smtClean="0"/>
              <a:t>em</a:t>
            </a:r>
            <a:r>
              <a:rPr lang="en-US" b="0" dirty="0" smtClean="0"/>
              <a:t> </a:t>
            </a:r>
            <a:r>
              <a:rPr lang="en-US" b="0" dirty="0" err="1" smtClean="0"/>
              <a:t>amarelo</a:t>
            </a:r>
            <a:r>
              <a:rPr lang="en-US" b="0" dirty="0" smtClean="0"/>
              <a:t> e a </a:t>
            </a:r>
            <a:r>
              <a:rPr lang="en-US" b="0" dirty="0" err="1" smtClean="0"/>
              <a:t>barra</a:t>
            </a:r>
            <a:r>
              <a:rPr lang="en-US" b="0" dirty="0" smtClean="0"/>
              <a:t> de status de </a:t>
            </a:r>
            <a:r>
              <a:rPr lang="en-US" b="0" dirty="0" err="1" smtClean="0"/>
              <a:t>fluxo</a:t>
            </a:r>
            <a:r>
              <a:rPr lang="en-US" b="0" dirty="0" smtClean="0"/>
              <a:t> </a:t>
            </a:r>
            <a:r>
              <a:rPr lang="en-US" b="0" dirty="0" err="1" smtClean="0"/>
              <a:t>oscila</a:t>
            </a:r>
            <a:r>
              <a:rPr lang="en-US" b="0" dirty="0" smtClean="0"/>
              <a:t> entre </a:t>
            </a:r>
            <a:r>
              <a:rPr lang="en-US" b="0" dirty="0" err="1" smtClean="0"/>
              <a:t>verde</a:t>
            </a:r>
            <a:r>
              <a:rPr lang="en-US" b="0" dirty="0" smtClean="0"/>
              <a:t> e </a:t>
            </a:r>
            <a:r>
              <a:rPr lang="en-US" b="0" smtClean="0"/>
              <a:t>amarelo</a:t>
            </a:r>
          </a:p>
        </p:txBody>
      </p:sp>
      <p:sp>
        <p:nvSpPr>
          <p:cNvPr id="9626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Modos</a:t>
            </a:r>
            <a:r>
              <a:rPr lang="en-US" dirty="0" smtClean="0"/>
              <a:t> de </a:t>
            </a:r>
            <a:r>
              <a:rPr lang="en-US" dirty="0" err="1" smtClean="0"/>
              <a:t>Falhas</a:t>
            </a:r>
            <a:endParaRPr lang="en-US" dirty="0" smtClean="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MARCOM\Presentations\ASP\FAAST Certification\Images\FAAST_Normal-Mode.png"/>
          <p:cNvPicPr>
            <a:picLocks noChangeAspect="1" noChangeArrowheads="1"/>
          </p:cNvPicPr>
          <p:nvPr/>
        </p:nvPicPr>
        <p:blipFill>
          <a:blip r:embed="rId3" cstate="print"/>
          <a:stretch>
            <a:fillRect/>
          </a:stretch>
        </p:blipFill>
        <p:spPr bwMode="auto">
          <a:xfrm>
            <a:off x="5485119" y="989493"/>
            <a:ext cx="2743200" cy="5132039"/>
          </a:xfrm>
          <a:prstGeom prst="rect">
            <a:avLst/>
          </a:prstGeom>
          <a:noFill/>
          <a:ln w="9525">
            <a:noFill/>
            <a:miter lim="800000"/>
            <a:headEnd/>
            <a:tailEnd/>
          </a:ln>
        </p:spPr>
      </p:pic>
      <p:sp>
        <p:nvSpPr>
          <p:cNvPr id="77826" name="Text Placeholder 1"/>
          <p:cNvSpPr>
            <a:spLocks noGrp="1"/>
          </p:cNvSpPr>
          <p:nvPr>
            <p:ph type="body" sz="quarter" idx="10"/>
          </p:nvPr>
        </p:nvSpPr>
        <p:spPr bwMode="auto">
          <a:ln>
            <a:miter lim="800000"/>
            <a:headEnd/>
            <a:tailEnd/>
          </a:ln>
        </p:spPr>
        <p:txBody>
          <a:bodyPr vert="horz" wrap="square" lIns="0" tIns="0" rIns="0" bIns="0" numCol="1" anchor="t" anchorCtr="0" compatLnSpc="1">
            <a:prstTxWarp prst="textNoShape">
              <a:avLst/>
            </a:prstTxWarp>
          </a:bodyPr>
          <a:lstStyle/>
          <a:p>
            <a:pPr marL="0" lvl="1" indent="0" eaLnBrk="1" hangingPunct="1">
              <a:spcBef>
                <a:spcPct val="0"/>
              </a:spcBef>
              <a:buFont typeface="Arial" pitchFamily="34" charset="0"/>
              <a:buNone/>
              <a:defRPr/>
            </a:pPr>
            <a:r>
              <a:rPr lang="en-US" sz="2000" dirty="0" smtClean="0"/>
              <a:t>Se a </a:t>
            </a:r>
            <a:r>
              <a:rPr lang="en-US" sz="2000" dirty="0" err="1" smtClean="0"/>
              <a:t>validação</a:t>
            </a:r>
            <a:r>
              <a:rPr lang="en-US" sz="2000" dirty="0" smtClean="0"/>
              <a:t> </a:t>
            </a:r>
            <a:r>
              <a:rPr lang="en-US" sz="2000" dirty="0" err="1" smtClean="0"/>
              <a:t>da</a:t>
            </a:r>
            <a:r>
              <a:rPr lang="en-US" sz="2000" dirty="0" smtClean="0"/>
              <a:t> </a:t>
            </a:r>
            <a:r>
              <a:rPr lang="en-US" sz="2000" dirty="0" err="1" smtClean="0"/>
              <a:t>configuração</a:t>
            </a:r>
            <a:r>
              <a:rPr lang="en-US" sz="2000" dirty="0" smtClean="0"/>
              <a:t> </a:t>
            </a:r>
            <a:r>
              <a:rPr lang="en-US" sz="2000" dirty="0" err="1" smtClean="0"/>
              <a:t>falha</a:t>
            </a:r>
            <a:r>
              <a:rPr lang="en-US" sz="2000" dirty="0" smtClean="0"/>
              <a:t>, o LED </a:t>
            </a:r>
            <a:r>
              <a:rPr lang="en-US" sz="2000" dirty="0" err="1" smtClean="0"/>
              <a:t>amarelo</a:t>
            </a:r>
            <a:r>
              <a:rPr lang="en-US" sz="2000" dirty="0" smtClean="0"/>
              <a:t> </a:t>
            </a:r>
            <a:r>
              <a:rPr lang="en-US" sz="2000" b="1" dirty="0" smtClean="0">
                <a:solidFill>
                  <a:srgbClr val="A32638"/>
                </a:solidFill>
              </a:rPr>
              <a:t>CONFIGURAÇÃO</a:t>
            </a:r>
            <a:r>
              <a:rPr lang="en-US" sz="2000" dirty="0" smtClean="0"/>
              <a:t> </a:t>
            </a:r>
            <a:r>
              <a:rPr lang="en-US" sz="2000" dirty="0" err="1" smtClean="0"/>
              <a:t>acende</a:t>
            </a:r>
            <a:r>
              <a:rPr lang="en-US" sz="2000" dirty="0" smtClean="0"/>
              <a:t> </a:t>
            </a:r>
            <a:r>
              <a:rPr lang="en-US" sz="2000" dirty="0" err="1" smtClean="0"/>
              <a:t>na</a:t>
            </a:r>
            <a:r>
              <a:rPr lang="en-US" sz="2000" dirty="0" smtClean="0"/>
              <a:t> interface do </a:t>
            </a:r>
            <a:r>
              <a:rPr lang="en-US" sz="2000" dirty="0" err="1" smtClean="0"/>
              <a:t>usuário</a:t>
            </a:r>
            <a:r>
              <a:rPr lang="en-US" sz="2000" dirty="0" smtClean="0"/>
              <a:t>.</a:t>
            </a:r>
          </a:p>
          <a:p>
            <a:pPr marL="0" lvl="1" indent="0" eaLnBrk="1" hangingPunct="1">
              <a:spcBef>
                <a:spcPct val="0"/>
              </a:spcBef>
              <a:buFont typeface="Arial" pitchFamily="34" charset="0"/>
              <a:buNone/>
              <a:defRPr/>
            </a:pPr>
            <a:r>
              <a:rPr lang="en-US" sz="2000" dirty="0" smtClean="0"/>
              <a:t>Se a </a:t>
            </a:r>
            <a:r>
              <a:rPr lang="en-US" sz="2000" dirty="0" err="1" smtClean="0"/>
              <a:t>configuração</a:t>
            </a:r>
            <a:r>
              <a:rPr lang="en-US" sz="2000" dirty="0" smtClean="0"/>
              <a:t> </a:t>
            </a:r>
            <a:r>
              <a:rPr lang="en-US" sz="2000" dirty="0" err="1" smtClean="0"/>
              <a:t>inicial</a:t>
            </a:r>
            <a:r>
              <a:rPr lang="en-US" sz="2000" dirty="0" smtClean="0"/>
              <a:t> </a:t>
            </a:r>
            <a:r>
              <a:rPr lang="en-US" sz="2000" dirty="0" err="1" smtClean="0"/>
              <a:t>falha</a:t>
            </a:r>
            <a:r>
              <a:rPr lang="en-US" sz="2000" dirty="0" smtClean="0"/>
              <a:t>, um </a:t>
            </a:r>
            <a:r>
              <a:rPr lang="en-US" sz="2000" dirty="0" err="1" smtClean="0"/>
              <a:t>relé</a:t>
            </a:r>
            <a:r>
              <a:rPr lang="en-US" sz="2000" dirty="0" smtClean="0"/>
              <a:t> de </a:t>
            </a:r>
            <a:r>
              <a:rPr lang="en-US" sz="2000" b="1" dirty="0" err="1" smtClean="0">
                <a:solidFill>
                  <a:srgbClr val="A32638"/>
                </a:solidFill>
              </a:rPr>
              <a:t>falha</a:t>
            </a:r>
            <a:r>
              <a:rPr lang="en-US" sz="2000" b="1" dirty="0" smtClean="0">
                <a:solidFill>
                  <a:srgbClr val="A32638"/>
                </a:solidFill>
              </a:rPr>
              <a:t> </a:t>
            </a:r>
            <a:r>
              <a:rPr lang="en-US" sz="2000" b="1" dirty="0" err="1" smtClean="0">
                <a:solidFill>
                  <a:srgbClr val="A32638"/>
                </a:solidFill>
              </a:rPr>
              <a:t>majoritária</a:t>
            </a:r>
            <a:r>
              <a:rPr lang="en-US" sz="2000" b="1" dirty="0" smtClean="0">
                <a:solidFill>
                  <a:srgbClr val="A32638"/>
                </a:solidFill>
              </a:rPr>
              <a:t> </a:t>
            </a:r>
            <a:r>
              <a:rPr lang="en-US" sz="2000" dirty="0" err="1" smtClean="0"/>
              <a:t>será</a:t>
            </a:r>
            <a:r>
              <a:rPr lang="en-US" sz="2000" dirty="0" smtClean="0"/>
              <a:t> </a:t>
            </a:r>
            <a:r>
              <a:rPr lang="en-US" sz="2000" dirty="0" err="1" smtClean="0"/>
              <a:t>setado</a:t>
            </a:r>
            <a:r>
              <a:rPr lang="en-US" sz="2000" dirty="0" smtClean="0"/>
              <a:t>.</a:t>
            </a:r>
          </a:p>
          <a:p>
            <a:pPr marL="0" lvl="1" indent="0" eaLnBrk="1" hangingPunct="1">
              <a:spcBef>
                <a:spcPct val="0"/>
              </a:spcBef>
              <a:buFont typeface="Arial" pitchFamily="34" charset="0"/>
              <a:buNone/>
              <a:defRPr/>
            </a:pPr>
            <a:r>
              <a:rPr lang="en-US" sz="2000" dirty="0" smtClean="0"/>
              <a:t>Se a </a:t>
            </a:r>
            <a:r>
              <a:rPr lang="en-US" sz="2000" dirty="0" err="1" smtClean="0"/>
              <a:t>configuração</a:t>
            </a:r>
            <a:r>
              <a:rPr lang="en-US" sz="2000" dirty="0" smtClean="0"/>
              <a:t> </a:t>
            </a:r>
            <a:r>
              <a:rPr lang="en-US" sz="2000" dirty="0" err="1" smtClean="0"/>
              <a:t>falha</a:t>
            </a:r>
            <a:r>
              <a:rPr lang="en-US" sz="2000" dirty="0" smtClean="0"/>
              <a:t> </a:t>
            </a:r>
            <a:r>
              <a:rPr lang="en-US" sz="2000" dirty="0" err="1" smtClean="0"/>
              <a:t>após</a:t>
            </a:r>
            <a:r>
              <a:rPr lang="en-US" sz="2000" dirty="0" smtClean="0"/>
              <a:t> a </a:t>
            </a:r>
            <a:r>
              <a:rPr lang="en-US" sz="2000" dirty="0" err="1" smtClean="0"/>
              <a:t>configuração</a:t>
            </a:r>
            <a:r>
              <a:rPr lang="en-US" sz="2000" dirty="0" smtClean="0"/>
              <a:t> </a:t>
            </a:r>
            <a:r>
              <a:rPr lang="en-US" sz="2000" dirty="0" err="1" smtClean="0"/>
              <a:t>inicial</a:t>
            </a:r>
            <a:r>
              <a:rPr lang="en-US" sz="2000" dirty="0" smtClean="0"/>
              <a:t> </a:t>
            </a:r>
            <a:r>
              <a:rPr lang="en-US" sz="2000" dirty="0" err="1" smtClean="0"/>
              <a:t>iver</a:t>
            </a:r>
            <a:r>
              <a:rPr lang="en-US" sz="2000" dirty="0" smtClean="0"/>
              <a:t> </a:t>
            </a:r>
            <a:r>
              <a:rPr lang="en-US" sz="2000" dirty="0" err="1" smtClean="0"/>
              <a:t>sido</a:t>
            </a:r>
            <a:r>
              <a:rPr lang="en-US" sz="2000" dirty="0" smtClean="0"/>
              <a:t> </a:t>
            </a:r>
            <a:r>
              <a:rPr lang="en-US" sz="2000" dirty="0" err="1" smtClean="0"/>
              <a:t>aceita</a:t>
            </a:r>
            <a:r>
              <a:rPr lang="en-US" sz="2000" dirty="0" smtClean="0"/>
              <a:t>, </a:t>
            </a:r>
            <a:r>
              <a:rPr lang="en-US" sz="2000" dirty="0" err="1" smtClean="0"/>
              <a:t>uma</a:t>
            </a:r>
            <a:r>
              <a:rPr lang="en-US" sz="2000" dirty="0" smtClean="0"/>
              <a:t> </a:t>
            </a:r>
            <a:r>
              <a:rPr lang="en-US" sz="2000" b="1" dirty="0" err="1" smtClean="0">
                <a:solidFill>
                  <a:srgbClr val="A32638"/>
                </a:solidFill>
              </a:rPr>
              <a:t>falha</a:t>
            </a:r>
            <a:r>
              <a:rPr lang="en-US" sz="2000" b="1" dirty="0" smtClean="0">
                <a:solidFill>
                  <a:srgbClr val="A32638"/>
                </a:solidFill>
              </a:rPr>
              <a:t> </a:t>
            </a:r>
            <a:r>
              <a:rPr lang="en-US" sz="2000" b="1" dirty="0" err="1" smtClean="0">
                <a:solidFill>
                  <a:srgbClr val="A32638"/>
                </a:solidFill>
              </a:rPr>
              <a:t>minoritária</a:t>
            </a:r>
            <a:r>
              <a:rPr lang="en-US" sz="2000" b="1" dirty="0" smtClean="0">
                <a:solidFill>
                  <a:srgbClr val="A32638"/>
                </a:solidFill>
              </a:rPr>
              <a:t> </a:t>
            </a:r>
            <a:r>
              <a:rPr lang="en-US" sz="2000" dirty="0" err="1" smtClean="0"/>
              <a:t>será</a:t>
            </a:r>
            <a:r>
              <a:rPr lang="en-US" sz="2000" dirty="0" smtClean="0"/>
              <a:t> </a:t>
            </a:r>
            <a:r>
              <a:rPr lang="en-US" sz="2000" dirty="0" err="1" smtClean="0"/>
              <a:t>setada</a:t>
            </a:r>
            <a:r>
              <a:rPr lang="en-US" sz="2000" dirty="0" smtClean="0"/>
              <a:t> e o </a:t>
            </a:r>
            <a:r>
              <a:rPr lang="en-US" sz="2000" dirty="0" err="1" smtClean="0"/>
              <a:t>dispositivo</a:t>
            </a:r>
            <a:r>
              <a:rPr lang="en-US" sz="2000" dirty="0" smtClean="0"/>
              <a:t> </a:t>
            </a:r>
            <a:r>
              <a:rPr lang="en-US" sz="2000" dirty="0" err="1" smtClean="0"/>
              <a:t>irá</a:t>
            </a:r>
            <a:r>
              <a:rPr lang="en-US" sz="2000" dirty="0" smtClean="0"/>
              <a:t> </a:t>
            </a:r>
            <a:r>
              <a:rPr lang="en-US" sz="2000" dirty="0" err="1" smtClean="0"/>
              <a:t>reverter</a:t>
            </a:r>
            <a:r>
              <a:rPr lang="en-US" sz="2000" dirty="0" smtClean="0"/>
              <a:t> </a:t>
            </a:r>
            <a:r>
              <a:rPr lang="en-US" sz="2000" dirty="0" err="1" smtClean="0"/>
              <a:t>para</a:t>
            </a:r>
            <a:r>
              <a:rPr lang="en-US" sz="2000" dirty="0" smtClean="0"/>
              <a:t> a </a:t>
            </a:r>
            <a:r>
              <a:rPr lang="en-US" sz="2000" dirty="0" err="1" smtClean="0"/>
              <a:t>última</a:t>
            </a:r>
            <a:r>
              <a:rPr lang="en-US" sz="2000" dirty="0" smtClean="0"/>
              <a:t> </a:t>
            </a:r>
            <a:r>
              <a:rPr lang="en-US" sz="2000" dirty="0" err="1" smtClean="0"/>
              <a:t>configuração</a:t>
            </a:r>
            <a:r>
              <a:rPr lang="en-US" sz="2000" dirty="0" smtClean="0"/>
              <a:t> </a:t>
            </a:r>
            <a:r>
              <a:rPr lang="en-US" sz="2000" dirty="0" err="1" smtClean="0"/>
              <a:t>válida</a:t>
            </a:r>
            <a:r>
              <a:rPr lang="en-US" sz="2000" dirty="0" smtClean="0"/>
              <a:t>.</a:t>
            </a:r>
          </a:p>
          <a:p>
            <a:pPr lvl="1" eaLnBrk="1" hangingPunct="1">
              <a:spcBef>
                <a:spcPct val="0"/>
              </a:spcBef>
              <a:buFont typeface="Arial" charset="0"/>
              <a:buChar char="•"/>
              <a:defRPr/>
            </a:pPr>
            <a:endParaRPr lang="en-US" dirty="0" smtClean="0"/>
          </a:p>
          <a:p>
            <a:pPr eaLnBrk="1" hangingPunct="1">
              <a:spcBef>
                <a:spcPct val="0"/>
              </a:spcBef>
              <a:buFont typeface="Arial" pitchFamily="34" charset="0"/>
              <a:buNone/>
              <a:defRPr/>
            </a:pPr>
            <a:endParaRPr lang="en-US" b="0" dirty="0" smtClean="0"/>
          </a:p>
        </p:txBody>
      </p:sp>
      <p:sp>
        <p:nvSpPr>
          <p:cNvPr id="8909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a:t>
            </a:r>
            <a:r>
              <a:rPr lang="en-US" dirty="0" err="1" smtClean="0"/>
              <a:t>Falha</a:t>
            </a:r>
            <a:r>
              <a:rPr lang="en-US" dirty="0" smtClean="0"/>
              <a:t> de </a:t>
            </a:r>
            <a:r>
              <a:rPr lang="en-US" dirty="0" err="1" smtClean="0"/>
              <a:t>Validação</a:t>
            </a:r>
            <a:r>
              <a:rPr lang="en-US" dirty="0" smtClean="0"/>
              <a:t> </a:t>
            </a:r>
            <a:r>
              <a:rPr lang="en-US" dirty="0" err="1" smtClean="0"/>
              <a:t>da</a:t>
            </a:r>
            <a:r>
              <a:rPr lang="en-US" dirty="0" smtClean="0"/>
              <a:t> </a:t>
            </a:r>
            <a:r>
              <a:rPr lang="en-US" dirty="0" err="1" smtClean="0"/>
              <a:t>Configuração</a:t>
            </a:r>
            <a:endParaRPr lang="en-US" dirty="0" smtClean="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7" descr="S:\MARCOM\Presentations\ASP\FAAST Certification\Images\FAAST_Normal-Mode.png"/>
          <p:cNvPicPr>
            <a:picLocks noChangeAspect="1" noChangeArrowheads="1"/>
          </p:cNvPicPr>
          <p:nvPr/>
        </p:nvPicPr>
        <p:blipFill>
          <a:blip r:embed="rId2" cstate="print"/>
          <a:srcRect/>
          <a:stretch>
            <a:fillRect/>
          </a:stretch>
        </p:blipFill>
        <p:spPr bwMode="auto">
          <a:xfrm>
            <a:off x="5486400" y="990600"/>
            <a:ext cx="2743200" cy="5132388"/>
          </a:xfrm>
          <a:prstGeom prst="rect">
            <a:avLst/>
          </a:prstGeom>
          <a:noFill/>
          <a:ln w="9525">
            <a:noFill/>
            <a:miter lim="800000"/>
            <a:headEnd/>
            <a:tailEnd/>
          </a:ln>
        </p:spPr>
      </p:pic>
      <p:sp>
        <p:nvSpPr>
          <p:cNvPr id="90115"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err="1" smtClean="0"/>
              <a:t>Em</a:t>
            </a:r>
            <a:r>
              <a:rPr lang="en-US" b="0" dirty="0" smtClean="0"/>
              <a:t> </a:t>
            </a:r>
            <a:r>
              <a:rPr lang="en-US" dirty="0" err="1" smtClean="0">
                <a:solidFill>
                  <a:srgbClr val="A32638"/>
                </a:solidFill>
              </a:rPr>
              <a:t>modo</a:t>
            </a:r>
            <a:r>
              <a:rPr lang="en-US" dirty="0" smtClean="0">
                <a:solidFill>
                  <a:srgbClr val="A32638"/>
                </a:solidFill>
              </a:rPr>
              <a:t> de </a:t>
            </a:r>
            <a:r>
              <a:rPr lang="en-US" dirty="0" err="1" smtClean="0">
                <a:solidFill>
                  <a:srgbClr val="A32638"/>
                </a:solidFill>
              </a:rPr>
              <a:t>operação</a:t>
            </a:r>
            <a:r>
              <a:rPr lang="en-US" dirty="0" smtClean="0">
                <a:solidFill>
                  <a:srgbClr val="A32638"/>
                </a:solidFill>
              </a:rPr>
              <a:t> normal</a:t>
            </a:r>
            <a:r>
              <a:rPr lang="en-US" b="0" dirty="0" smtClean="0"/>
              <a:t>, o </a:t>
            </a:r>
            <a:r>
              <a:rPr lang="en-US" b="0" dirty="0" err="1" smtClean="0"/>
              <a:t>sistema</a:t>
            </a:r>
            <a:r>
              <a:rPr lang="en-US" b="0" dirty="0" smtClean="0"/>
              <a:t> FAAST </a:t>
            </a:r>
            <a:r>
              <a:rPr lang="en-US" b="0" dirty="0" err="1" smtClean="0"/>
              <a:t>mostra</a:t>
            </a:r>
            <a:r>
              <a:rPr lang="en-US" b="0" dirty="0" smtClean="0"/>
              <a:t> o </a:t>
            </a:r>
            <a:r>
              <a:rPr lang="en-US" b="0" dirty="0" err="1" smtClean="0"/>
              <a:t>fluxo</a:t>
            </a:r>
            <a:r>
              <a:rPr lang="en-US" b="0" dirty="0" smtClean="0"/>
              <a:t> de </a:t>
            </a:r>
            <a:r>
              <a:rPr lang="en-US" b="0" dirty="0" err="1" smtClean="0"/>
              <a:t>ar</a:t>
            </a:r>
            <a:r>
              <a:rPr lang="en-US" b="0" dirty="0" smtClean="0"/>
              <a:t> e </a:t>
            </a:r>
            <a:r>
              <a:rPr lang="en-US" b="0" dirty="0" err="1" smtClean="0"/>
              <a:t>nível</a:t>
            </a:r>
            <a:r>
              <a:rPr lang="en-US" b="0" dirty="0" smtClean="0"/>
              <a:t> de </a:t>
            </a:r>
            <a:r>
              <a:rPr lang="en-US" b="0" dirty="0" err="1" smtClean="0"/>
              <a:t>partículas</a:t>
            </a:r>
            <a:r>
              <a:rPr lang="en-US" b="0" dirty="0" smtClean="0"/>
              <a:t> </a:t>
            </a:r>
            <a:r>
              <a:rPr lang="en-US" b="0" dirty="0" err="1" smtClean="0"/>
              <a:t>atual</a:t>
            </a:r>
            <a:r>
              <a:rPr lang="en-US" b="0" dirty="0" smtClean="0"/>
              <a:t> </a:t>
            </a:r>
            <a:r>
              <a:rPr lang="en-US" b="0" dirty="0" err="1" smtClean="0"/>
              <a:t>na</a:t>
            </a:r>
            <a:r>
              <a:rPr lang="en-US" b="0" dirty="0" smtClean="0"/>
              <a:t> interface.</a:t>
            </a:r>
            <a:endParaRPr lang="en-US" sz="1800" b="0" dirty="0" smtClean="0"/>
          </a:p>
          <a:p>
            <a:pPr eaLnBrk="1" hangingPunct="1">
              <a:spcBef>
                <a:spcPct val="0"/>
              </a:spcBef>
            </a:pPr>
            <a:endParaRPr lang="en-US" b="0" dirty="0" smtClean="0"/>
          </a:p>
        </p:txBody>
      </p:sp>
      <p:sp>
        <p:nvSpPr>
          <p:cNvPr id="9011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Normal</a:t>
            </a:r>
            <a:br>
              <a:rPr lang="en-US" dirty="0" smtClean="0"/>
            </a:br>
            <a:endParaRPr lang="en-US" dirty="0" smtClean="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91138" name="Text Placeholder 1"/>
          <p:cNvSpPr>
            <a:spLocks noGrp="1"/>
          </p:cNvSpPr>
          <p:nvPr>
            <p:ph type="body" sz="quarter" idx="10"/>
          </p:nvPr>
        </p:nvSpPr>
        <p:spPr bwMode="auto">
          <a:xfrm>
            <a:off x="914400" y="1600200"/>
            <a:ext cx="44958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Font typeface="Arial" charset="0"/>
              <a:buChar char="•"/>
            </a:pPr>
            <a:r>
              <a:rPr lang="en-US" sz="2000" dirty="0" err="1" smtClean="0"/>
              <a:t>Iniciado</a:t>
            </a:r>
            <a:r>
              <a:rPr lang="en-US" sz="2000" dirty="0" smtClean="0"/>
              <a:t> </a:t>
            </a:r>
            <a:r>
              <a:rPr lang="en-US" sz="2000" dirty="0" err="1" smtClean="0"/>
              <a:t>através</a:t>
            </a:r>
            <a:r>
              <a:rPr lang="en-US" sz="2000" dirty="0" smtClean="0"/>
              <a:t> do </a:t>
            </a:r>
            <a:r>
              <a:rPr lang="en-US" sz="2000" b="1" dirty="0" err="1" smtClean="0">
                <a:solidFill>
                  <a:srgbClr val="A32638"/>
                </a:solidFill>
              </a:rPr>
              <a:t>PipeIQ</a:t>
            </a:r>
            <a:r>
              <a:rPr lang="en-US" sz="2000" b="1" dirty="0" smtClean="0">
                <a:solidFill>
                  <a:srgbClr val="A32638"/>
                </a:solidFill>
              </a:rPr>
              <a:t> Live View</a:t>
            </a:r>
            <a:r>
              <a:rPr lang="en-US" sz="2000" dirty="0" smtClean="0"/>
              <a:t> </a:t>
            </a:r>
            <a:r>
              <a:rPr lang="en-US" sz="2000" dirty="0" err="1" smtClean="0"/>
              <a:t>ou</a:t>
            </a:r>
            <a:r>
              <a:rPr lang="en-US" sz="2000" dirty="0" smtClean="0"/>
              <a:t> do </a:t>
            </a:r>
            <a:r>
              <a:rPr lang="en-US" sz="2000" dirty="0" err="1" smtClean="0"/>
              <a:t>botão</a:t>
            </a:r>
            <a:r>
              <a:rPr lang="en-US" sz="2000" dirty="0" smtClean="0"/>
              <a:t> </a:t>
            </a:r>
            <a:r>
              <a:rPr lang="en-US" sz="2000" b="1" dirty="0" smtClean="0">
                <a:solidFill>
                  <a:srgbClr val="A32638"/>
                </a:solidFill>
              </a:rPr>
              <a:t>TESTE</a:t>
            </a:r>
          </a:p>
          <a:p>
            <a:pPr lvl="1" eaLnBrk="1" hangingPunct="1">
              <a:spcBef>
                <a:spcPct val="0"/>
              </a:spcBef>
              <a:buFont typeface="Arial" charset="0"/>
              <a:buChar char="•"/>
            </a:pPr>
            <a:r>
              <a:rPr lang="en-US" sz="2000" dirty="0" err="1" smtClean="0"/>
              <a:t>Simula</a:t>
            </a:r>
            <a:r>
              <a:rPr lang="en-US" sz="2000" dirty="0" smtClean="0"/>
              <a:t> </a:t>
            </a:r>
            <a:r>
              <a:rPr lang="en-US" sz="2000" dirty="0" err="1" smtClean="0"/>
              <a:t>uma</a:t>
            </a:r>
            <a:r>
              <a:rPr lang="en-US" sz="2000" dirty="0" smtClean="0"/>
              <a:t> </a:t>
            </a:r>
            <a:r>
              <a:rPr lang="en-US" sz="2000" dirty="0" err="1" smtClean="0"/>
              <a:t>condição</a:t>
            </a:r>
            <a:r>
              <a:rPr lang="en-US" sz="2000" dirty="0" smtClean="0"/>
              <a:t> de </a:t>
            </a:r>
            <a:r>
              <a:rPr lang="en-US" sz="2000" dirty="0" err="1" smtClean="0"/>
              <a:t>incêndio</a:t>
            </a:r>
            <a:r>
              <a:rPr lang="en-US" sz="2000" dirty="0" smtClean="0"/>
              <a:t>, </a:t>
            </a:r>
            <a:r>
              <a:rPr lang="en-US" sz="2000" dirty="0" err="1" smtClean="0"/>
              <a:t>ativando</a:t>
            </a:r>
            <a:r>
              <a:rPr lang="en-US" sz="2000" dirty="0" smtClean="0"/>
              <a:t> </a:t>
            </a:r>
            <a:r>
              <a:rPr lang="en-US" sz="2000" dirty="0" err="1" smtClean="0"/>
              <a:t>todos</a:t>
            </a:r>
            <a:r>
              <a:rPr lang="en-US" sz="2000" dirty="0" smtClean="0"/>
              <a:t> </a:t>
            </a:r>
            <a:r>
              <a:rPr lang="en-US" sz="2000" dirty="0" err="1" smtClean="0"/>
              <a:t>os</a:t>
            </a:r>
            <a:r>
              <a:rPr lang="en-US" sz="2000" dirty="0" smtClean="0"/>
              <a:t> </a:t>
            </a:r>
            <a:r>
              <a:rPr lang="en-US" sz="2000" b="1" dirty="0" err="1" smtClean="0">
                <a:solidFill>
                  <a:srgbClr val="A32638"/>
                </a:solidFill>
              </a:rPr>
              <a:t>níveis</a:t>
            </a:r>
            <a:r>
              <a:rPr lang="en-US" sz="2000" b="1" dirty="0" smtClean="0">
                <a:solidFill>
                  <a:srgbClr val="A32638"/>
                </a:solidFill>
              </a:rPr>
              <a:t> de </a:t>
            </a:r>
            <a:r>
              <a:rPr lang="en-US" sz="2000" b="1" dirty="0" err="1" smtClean="0">
                <a:solidFill>
                  <a:srgbClr val="A32638"/>
                </a:solidFill>
              </a:rPr>
              <a:t>partículas</a:t>
            </a:r>
            <a:r>
              <a:rPr lang="en-US" sz="2000" b="1" dirty="0" smtClean="0">
                <a:solidFill>
                  <a:srgbClr val="A32638"/>
                </a:solidFill>
              </a:rPr>
              <a:t> e de </a:t>
            </a:r>
            <a:r>
              <a:rPr lang="en-US" sz="2000" b="1" dirty="0" err="1" smtClean="0">
                <a:solidFill>
                  <a:srgbClr val="A32638"/>
                </a:solidFill>
              </a:rPr>
              <a:t>Alarme</a:t>
            </a:r>
            <a:endParaRPr lang="en-US" sz="2000" b="1" dirty="0" smtClean="0">
              <a:solidFill>
                <a:srgbClr val="A32638"/>
              </a:solidFill>
            </a:endParaRPr>
          </a:p>
          <a:p>
            <a:pPr lvl="1" eaLnBrk="1" hangingPunct="1">
              <a:spcBef>
                <a:spcPct val="0"/>
              </a:spcBef>
              <a:buFont typeface="Arial" charset="0"/>
              <a:buChar char="•"/>
            </a:pPr>
            <a:r>
              <a:rPr lang="en-US" sz="2000" dirty="0" err="1" smtClean="0"/>
              <a:t>Cada</a:t>
            </a:r>
            <a:r>
              <a:rPr lang="en-US" sz="2000" dirty="0" smtClean="0"/>
              <a:t> </a:t>
            </a:r>
            <a:r>
              <a:rPr lang="en-US" sz="2000" dirty="0" err="1" smtClean="0"/>
              <a:t>correspondente</a:t>
            </a:r>
            <a:r>
              <a:rPr lang="en-US" sz="2000" dirty="0" smtClean="0"/>
              <a:t> </a:t>
            </a:r>
            <a:r>
              <a:rPr lang="en-US" sz="2000" b="1" dirty="0" err="1" smtClean="0">
                <a:solidFill>
                  <a:srgbClr val="A32638"/>
                </a:solidFill>
              </a:rPr>
              <a:t>relé</a:t>
            </a:r>
            <a:r>
              <a:rPr lang="en-US" sz="2000" b="1" dirty="0" smtClean="0">
                <a:solidFill>
                  <a:srgbClr val="A32638"/>
                </a:solidFill>
              </a:rPr>
              <a:t> de </a:t>
            </a:r>
            <a:r>
              <a:rPr lang="en-US" sz="2000" b="1" dirty="0" err="1" smtClean="0">
                <a:solidFill>
                  <a:srgbClr val="A32638"/>
                </a:solidFill>
              </a:rPr>
              <a:t>alarme</a:t>
            </a:r>
            <a:r>
              <a:rPr lang="en-US" sz="2000" b="1" dirty="0" smtClean="0">
                <a:solidFill>
                  <a:srgbClr val="A32638"/>
                </a:solidFill>
              </a:rPr>
              <a:t> </a:t>
            </a:r>
            <a:r>
              <a:rPr lang="en-US" sz="2000" b="1" dirty="0" err="1" smtClean="0">
                <a:solidFill>
                  <a:srgbClr val="A32638"/>
                </a:solidFill>
              </a:rPr>
              <a:t>também</a:t>
            </a:r>
            <a:r>
              <a:rPr lang="en-US" sz="2000" b="1" dirty="0" smtClean="0">
                <a:solidFill>
                  <a:srgbClr val="A32638"/>
                </a:solidFill>
              </a:rPr>
              <a:t> é </a:t>
            </a:r>
            <a:r>
              <a:rPr lang="en-US" sz="2000" b="1" dirty="0" err="1" smtClean="0">
                <a:solidFill>
                  <a:srgbClr val="A32638"/>
                </a:solidFill>
              </a:rPr>
              <a:t>ativado</a:t>
            </a:r>
            <a:endParaRPr lang="en-US" sz="2000" b="1" dirty="0" smtClean="0">
              <a:solidFill>
                <a:srgbClr val="A32638"/>
              </a:solidFill>
            </a:endParaRPr>
          </a:p>
          <a:p>
            <a:pPr lvl="1" eaLnBrk="1" hangingPunct="1">
              <a:spcBef>
                <a:spcPct val="0"/>
              </a:spcBef>
              <a:buFont typeface="Arial" charset="0"/>
              <a:buChar char="•"/>
            </a:pPr>
            <a:r>
              <a:rPr lang="en-US" sz="2000" dirty="0" err="1" smtClean="0"/>
              <a:t>Pressionando</a:t>
            </a:r>
            <a:r>
              <a:rPr lang="en-US" sz="2000" dirty="0" smtClean="0"/>
              <a:t> o </a:t>
            </a:r>
            <a:r>
              <a:rPr lang="en-US" sz="2000" b="1" dirty="0" err="1" smtClean="0">
                <a:solidFill>
                  <a:srgbClr val="A32638"/>
                </a:solidFill>
              </a:rPr>
              <a:t>botão</a:t>
            </a:r>
            <a:r>
              <a:rPr lang="en-US" sz="2000" b="1" dirty="0" smtClean="0">
                <a:solidFill>
                  <a:srgbClr val="A32638"/>
                </a:solidFill>
              </a:rPr>
              <a:t> RESET</a:t>
            </a:r>
            <a:r>
              <a:rPr lang="en-US" sz="2000" dirty="0" smtClean="0"/>
              <a:t> remove o </a:t>
            </a:r>
            <a:r>
              <a:rPr lang="en-US" sz="2000" dirty="0" err="1" smtClean="0"/>
              <a:t>disposiivo</a:t>
            </a:r>
            <a:r>
              <a:rPr lang="en-US" sz="2000" dirty="0" smtClean="0"/>
              <a:t> do </a:t>
            </a:r>
            <a:r>
              <a:rPr lang="en-US" sz="2000" dirty="0" err="1" smtClean="0"/>
              <a:t>modo</a:t>
            </a:r>
            <a:r>
              <a:rPr lang="en-US" sz="2000" dirty="0" smtClean="0"/>
              <a:t> </a:t>
            </a:r>
            <a:r>
              <a:rPr lang="en-US" sz="2000" b="1" dirty="0" smtClean="0">
                <a:solidFill>
                  <a:srgbClr val="A32638"/>
                </a:solidFill>
              </a:rPr>
              <a:t>TESTE</a:t>
            </a:r>
            <a:endParaRPr lang="en-US" sz="2000" dirty="0" smtClean="0"/>
          </a:p>
          <a:p>
            <a:pPr lvl="1" eaLnBrk="1" hangingPunct="1">
              <a:spcBef>
                <a:spcPct val="0"/>
              </a:spcBef>
              <a:buFont typeface="Arial" charset="0"/>
              <a:buChar char="•"/>
            </a:pPr>
            <a:r>
              <a:rPr lang="en-US" sz="2000" dirty="0" err="1" smtClean="0"/>
              <a:t>Quando</a:t>
            </a:r>
            <a:r>
              <a:rPr lang="en-US" sz="2000" dirty="0" smtClean="0"/>
              <a:t> </a:t>
            </a:r>
            <a:r>
              <a:rPr lang="en-US" sz="2000" b="1" dirty="0" smtClean="0">
                <a:solidFill>
                  <a:srgbClr val="A32638"/>
                </a:solidFill>
              </a:rPr>
              <a:t>RESET</a:t>
            </a:r>
            <a:r>
              <a:rPr lang="en-US" sz="2000" dirty="0" smtClean="0"/>
              <a:t> é </a:t>
            </a:r>
            <a:r>
              <a:rPr lang="en-US" sz="2000" dirty="0" err="1" smtClean="0"/>
              <a:t>ativado</a:t>
            </a:r>
            <a:r>
              <a:rPr lang="en-US" sz="2000" dirty="0" smtClean="0"/>
              <a:t>, </a:t>
            </a:r>
            <a:r>
              <a:rPr lang="en-US" sz="2000" dirty="0" err="1" smtClean="0"/>
              <a:t>todos</a:t>
            </a:r>
            <a:r>
              <a:rPr lang="en-US" sz="2000" dirty="0" smtClean="0"/>
              <a:t> </a:t>
            </a:r>
            <a:r>
              <a:rPr lang="en-US" sz="2000" dirty="0" err="1" smtClean="0"/>
              <a:t>os</a:t>
            </a:r>
            <a:r>
              <a:rPr lang="en-US" sz="2000" dirty="0" smtClean="0"/>
              <a:t> </a:t>
            </a:r>
            <a:r>
              <a:rPr lang="en-US" sz="2000" dirty="0" err="1" smtClean="0"/>
              <a:t>relés</a:t>
            </a:r>
            <a:r>
              <a:rPr lang="en-US" sz="2000" dirty="0" smtClean="0"/>
              <a:t> </a:t>
            </a:r>
            <a:r>
              <a:rPr lang="en-US" sz="2000" dirty="0" err="1" smtClean="0"/>
              <a:t>são</a:t>
            </a:r>
            <a:r>
              <a:rPr lang="en-US" sz="2000" dirty="0" smtClean="0"/>
              <a:t> </a:t>
            </a:r>
            <a:r>
              <a:rPr lang="en-US" sz="2000" dirty="0" err="1" smtClean="0"/>
              <a:t>resetados</a:t>
            </a:r>
            <a:endParaRPr lang="en-US" sz="2000" dirty="0" smtClean="0"/>
          </a:p>
        </p:txBody>
      </p:sp>
      <p:sp>
        <p:nvSpPr>
          <p:cNvPr id="9113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a:t>
            </a:r>
            <a:r>
              <a:rPr lang="en-US" dirty="0" err="1" smtClean="0"/>
              <a:t>Teste</a:t>
            </a:r>
            <a:r>
              <a:rPr lang="en-US" dirty="0" smtClean="0"/>
              <a:t> e Reset</a:t>
            </a:r>
          </a:p>
        </p:txBody>
      </p:sp>
      <p:sp>
        <p:nvSpPr>
          <p:cNvPr id="6" name="Oval 5"/>
          <p:cNvSpPr/>
          <p:nvPr/>
        </p:nvSpPr>
        <p:spPr>
          <a:xfrm>
            <a:off x="6008914" y="4430486"/>
            <a:ext cx="1197429" cy="7511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92162"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dirty="0" err="1" smtClean="0"/>
              <a:t>Quando</a:t>
            </a:r>
            <a:r>
              <a:rPr lang="en-US" dirty="0" smtClean="0"/>
              <a:t> o </a:t>
            </a:r>
            <a:r>
              <a:rPr lang="en-US" b="1" dirty="0" err="1" smtClean="0">
                <a:solidFill>
                  <a:srgbClr val="A32638"/>
                </a:solidFill>
              </a:rPr>
              <a:t>botão</a:t>
            </a:r>
            <a:r>
              <a:rPr lang="en-US" b="1" dirty="0" smtClean="0">
                <a:solidFill>
                  <a:srgbClr val="A32638"/>
                </a:solidFill>
              </a:rPr>
              <a:t> ISOLATE</a:t>
            </a:r>
            <a:r>
              <a:rPr lang="en-US" dirty="0" smtClean="0"/>
              <a:t> é </a:t>
            </a:r>
            <a:r>
              <a:rPr lang="en-US" dirty="0" err="1" smtClean="0"/>
              <a:t>ativado</a:t>
            </a:r>
            <a:r>
              <a:rPr lang="en-US" dirty="0" smtClean="0"/>
              <a:t>, o FAAST seta o </a:t>
            </a:r>
            <a:r>
              <a:rPr lang="en-US" dirty="0" err="1" smtClean="0"/>
              <a:t>relé</a:t>
            </a:r>
            <a:r>
              <a:rPr lang="en-US" dirty="0" smtClean="0"/>
              <a:t> de </a:t>
            </a:r>
            <a:r>
              <a:rPr lang="en-US" dirty="0" err="1" smtClean="0"/>
              <a:t>isolação</a:t>
            </a:r>
            <a:r>
              <a:rPr lang="en-US" dirty="0" smtClean="0"/>
              <a:t> e a </a:t>
            </a:r>
            <a:r>
              <a:rPr lang="en-US" dirty="0" err="1" smtClean="0"/>
              <a:t>falha</a:t>
            </a:r>
            <a:r>
              <a:rPr lang="en-US" dirty="0" smtClean="0"/>
              <a:t> ISOLATE se </a:t>
            </a:r>
            <a:r>
              <a:rPr lang="en-US" dirty="0" err="1" smtClean="0"/>
              <a:t>ilumina</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Modo</a:t>
            </a:r>
            <a:r>
              <a:rPr lang="en-US" b="1" dirty="0" smtClean="0">
                <a:solidFill>
                  <a:srgbClr val="A32638"/>
                </a:solidFill>
              </a:rPr>
              <a:t> Isolate </a:t>
            </a:r>
            <a:r>
              <a:rPr lang="en-US" dirty="0" smtClean="0"/>
              <a:t>é </a:t>
            </a:r>
            <a:r>
              <a:rPr lang="en-US" dirty="0" err="1" smtClean="0"/>
              <a:t>ativado</a:t>
            </a:r>
            <a:r>
              <a:rPr lang="en-US" dirty="0" smtClean="0"/>
              <a:t> </a:t>
            </a:r>
            <a:r>
              <a:rPr lang="en-US" dirty="0" err="1" smtClean="0"/>
              <a:t>pressionando</a:t>
            </a:r>
            <a:r>
              <a:rPr lang="en-US" dirty="0" smtClean="0"/>
              <a:t> o </a:t>
            </a:r>
            <a:r>
              <a:rPr lang="en-US" dirty="0" err="1" smtClean="0"/>
              <a:t>botão</a:t>
            </a:r>
            <a:r>
              <a:rPr lang="en-US" dirty="0" smtClean="0"/>
              <a:t> Isolate </a:t>
            </a:r>
            <a:r>
              <a:rPr lang="en-US" dirty="0" err="1" smtClean="0"/>
              <a:t>na</a:t>
            </a:r>
            <a:r>
              <a:rPr lang="en-US" dirty="0" smtClean="0"/>
              <a:t> </a:t>
            </a:r>
            <a:r>
              <a:rPr lang="en-US" dirty="0" err="1" smtClean="0"/>
              <a:t>inerface</a:t>
            </a:r>
            <a:r>
              <a:rPr lang="en-US" dirty="0" smtClean="0"/>
              <a:t> de </a:t>
            </a:r>
            <a:r>
              <a:rPr lang="en-US" dirty="0" err="1" smtClean="0"/>
              <a:t>usuário</a:t>
            </a:r>
            <a:r>
              <a:rPr lang="en-US" dirty="0" smtClean="0"/>
              <a:t>. </a:t>
            </a:r>
            <a:r>
              <a:rPr lang="en-US" dirty="0" err="1" smtClean="0"/>
              <a:t>Neste</a:t>
            </a:r>
            <a:r>
              <a:rPr lang="en-US" dirty="0" smtClean="0"/>
              <a:t> </a:t>
            </a:r>
            <a:r>
              <a:rPr lang="en-US" dirty="0" err="1" smtClean="0"/>
              <a:t>modo</a:t>
            </a:r>
            <a:r>
              <a:rPr lang="en-US" dirty="0" smtClean="0"/>
              <a:t> o </a:t>
            </a:r>
            <a:r>
              <a:rPr lang="en-US" dirty="0" err="1" smtClean="0"/>
              <a:t>dispositivo</a:t>
            </a:r>
            <a:r>
              <a:rPr lang="en-US" dirty="0" smtClean="0"/>
              <a:t> </a:t>
            </a:r>
            <a:r>
              <a:rPr lang="en-US" dirty="0" err="1" smtClean="0"/>
              <a:t>irá</a:t>
            </a:r>
            <a:r>
              <a:rPr lang="en-US" dirty="0" smtClean="0"/>
              <a:t> </a:t>
            </a:r>
            <a:r>
              <a:rPr lang="en-US" dirty="0" err="1" smtClean="0"/>
              <a:t>operar</a:t>
            </a:r>
            <a:r>
              <a:rPr lang="en-US" dirty="0" smtClean="0"/>
              <a:t> </a:t>
            </a:r>
            <a:r>
              <a:rPr lang="en-US" dirty="0" err="1" smtClean="0"/>
              <a:t>normalmente</a:t>
            </a:r>
            <a:r>
              <a:rPr lang="en-US" dirty="0" smtClean="0"/>
              <a:t>, </a:t>
            </a:r>
            <a:r>
              <a:rPr lang="en-US" dirty="0" err="1" smtClean="0"/>
              <a:t>mas</a:t>
            </a:r>
            <a:r>
              <a:rPr lang="en-US" dirty="0" smtClean="0"/>
              <a:t> </a:t>
            </a:r>
            <a:r>
              <a:rPr lang="en-US" dirty="0" err="1" smtClean="0"/>
              <a:t>não</a:t>
            </a:r>
            <a:r>
              <a:rPr lang="en-US" dirty="0" smtClean="0"/>
              <a:t> </a:t>
            </a:r>
            <a:r>
              <a:rPr lang="en-US" dirty="0" err="1" smtClean="0"/>
              <a:t>ativará</a:t>
            </a:r>
            <a:r>
              <a:rPr lang="en-US" dirty="0" smtClean="0"/>
              <a:t> </a:t>
            </a:r>
            <a:r>
              <a:rPr lang="en-US" dirty="0" err="1" smtClean="0"/>
              <a:t>os</a:t>
            </a:r>
            <a:r>
              <a:rPr lang="en-US" dirty="0" smtClean="0"/>
              <a:t> </a:t>
            </a:r>
            <a:r>
              <a:rPr lang="en-US" dirty="0" err="1" smtClean="0"/>
              <a:t>relés</a:t>
            </a:r>
            <a:endParaRPr lang="en-US" dirty="0" smtClean="0"/>
          </a:p>
          <a:p>
            <a:pPr lvl="1" eaLnBrk="1" hangingPunct="1">
              <a:spcBef>
                <a:spcPct val="0"/>
              </a:spcBef>
              <a:buClr>
                <a:schemeClr val="tx1"/>
              </a:buClr>
              <a:buFont typeface="Arial" charset="0"/>
              <a:buChar char="•"/>
            </a:pPr>
            <a:r>
              <a:rPr lang="en-US" b="1" dirty="0" err="1" smtClean="0">
                <a:solidFill>
                  <a:srgbClr val="A32638"/>
                </a:solidFill>
              </a:rPr>
              <a:t>Modo</a:t>
            </a:r>
            <a:r>
              <a:rPr lang="en-US" b="1" dirty="0" smtClean="0">
                <a:solidFill>
                  <a:srgbClr val="A32638"/>
                </a:solidFill>
              </a:rPr>
              <a:t> </a:t>
            </a:r>
            <a:r>
              <a:rPr lang="en-US" b="1" dirty="0" err="1" smtClean="0">
                <a:solidFill>
                  <a:srgbClr val="A32638"/>
                </a:solidFill>
              </a:rPr>
              <a:t>Desabilitar</a:t>
            </a:r>
            <a:r>
              <a:rPr lang="en-US" dirty="0" smtClean="0"/>
              <a:t> é </a:t>
            </a:r>
            <a:r>
              <a:rPr lang="en-US" dirty="0" err="1" smtClean="0"/>
              <a:t>ativado</a:t>
            </a:r>
            <a:r>
              <a:rPr lang="en-US" dirty="0" smtClean="0"/>
              <a:t> </a:t>
            </a:r>
            <a:r>
              <a:rPr lang="en-US" dirty="0" err="1" smtClean="0"/>
              <a:t>pressionando</a:t>
            </a:r>
            <a:r>
              <a:rPr lang="en-US" dirty="0" smtClean="0"/>
              <a:t> e </a:t>
            </a:r>
            <a:r>
              <a:rPr lang="en-US" dirty="0" err="1" smtClean="0"/>
              <a:t>segurando</a:t>
            </a:r>
            <a:r>
              <a:rPr lang="en-US" dirty="0" smtClean="0"/>
              <a:t> o </a:t>
            </a:r>
            <a:r>
              <a:rPr lang="en-US" dirty="0" err="1" smtClean="0"/>
              <a:t>botão</a:t>
            </a:r>
            <a:r>
              <a:rPr lang="en-US" dirty="0" smtClean="0"/>
              <a:t> Isolate </a:t>
            </a:r>
            <a:r>
              <a:rPr lang="en-US" dirty="0" err="1" smtClean="0"/>
              <a:t>na</a:t>
            </a:r>
            <a:r>
              <a:rPr lang="en-US" dirty="0" smtClean="0"/>
              <a:t> interface de </a:t>
            </a:r>
            <a:r>
              <a:rPr lang="en-US" dirty="0" err="1" smtClean="0"/>
              <a:t>usuário</a:t>
            </a:r>
            <a:r>
              <a:rPr lang="en-US" dirty="0" smtClean="0"/>
              <a:t> </a:t>
            </a:r>
            <a:r>
              <a:rPr lang="en-US" dirty="0" err="1" smtClean="0"/>
              <a:t>por</a:t>
            </a:r>
            <a:r>
              <a:rPr lang="en-US" dirty="0" smtClean="0"/>
              <a:t> </a:t>
            </a:r>
            <a:r>
              <a:rPr lang="en-US" dirty="0" err="1" smtClean="0"/>
              <a:t>três</a:t>
            </a:r>
            <a:r>
              <a:rPr lang="en-US" dirty="0" smtClean="0"/>
              <a:t> </a:t>
            </a:r>
            <a:r>
              <a:rPr lang="en-US" dirty="0" err="1" smtClean="0"/>
              <a:t>segundos</a:t>
            </a:r>
            <a:r>
              <a:rPr lang="en-US" dirty="0" smtClean="0"/>
              <a:t>. </a:t>
            </a:r>
            <a:r>
              <a:rPr lang="en-US" dirty="0" err="1" smtClean="0"/>
              <a:t>Neste</a:t>
            </a:r>
            <a:r>
              <a:rPr lang="en-US" dirty="0" smtClean="0"/>
              <a:t> </a:t>
            </a:r>
            <a:r>
              <a:rPr lang="en-US" dirty="0" err="1" smtClean="0"/>
              <a:t>modo</a:t>
            </a:r>
            <a:r>
              <a:rPr lang="en-US" dirty="0" smtClean="0"/>
              <a:t> o </a:t>
            </a:r>
            <a:r>
              <a:rPr lang="en-US" dirty="0" err="1" smtClean="0"/>
              <a:t>ventilador</a:t>
            </a:r>
            <a:r>
              <a:rPr lang="en-US" dirty="0" smtClean="0"/>
              <a:t> </a:t>
            </a:r>
            <a:r>
              <a:rPr lang="en-US" dirty="0" err="1" smtClean="0"/>
              <a:t>irá</a:t>
            </a:r>
            <a:r>
              <a:rPr lang="en-US" dirty="0" smtClean="0"/>
              <a:t> </a:t>
            </a:r>
            <a:r>
              <a:rPr lang="en-US" dirty="0" err="1" smtClean="0"/>
              <a:t>desligar</a:t>
            </a:r>
            <a:r>
              <a:rPr lang="en-US" dirty="0" smtClean="0"/>
              <a:t> e o </a:t>
            </a:r>
            <a:r>
              <a:rPr lang="en-US" dirty="0" err="1" smtClean="0"/>
              <a:t>dispositivo</a:t>
            </a:r>
            <a:r>
              <a:rPr lang="en-US" dirty="0" smtClean="0"/>
              <a:t> </a:t>
            </a:r>
            <a:r>
              <a:rPr lang="en-US" dirty="0" err="1" smtClean="0"/>
              <a:t>não</a:t>
            </a:r>
            <a:r>
              <a:rPr lang="en-US" dirty="0" smtClean="0"/>
              <a:t> </a:t>
            </a:r>
            <a:r>
              <a:rPr lang="en-US" dirty="0" err="1" smtClean="0"/>
              <a:t>irá</a:t>
            </a:r>
            <a:r>
              <a:rPr lang="en-US" dirty="0" smtClean="0"/>
              <a:t> </a:t>
            </a:r>
            <a:r>
              <a:rPr lang="en-US" dirty="0" err="1" smtClean="0"/>
              <a:t>reportar</a:t>
            </a:r>
            <a:r>
              <a:rPr lang="en-US" dirty="0" smtClean="0"/>
              <a:t> </a:t>
            </a:r>
            <a:r>
              <a:rPr lang="en-US" dirty="0" err="1" smtClean="0"/>
              <a:t>nenhum</a:t>
            </a:r>
            <a:r>
              <a:rPr lang="en-US" dirty="0" smtClean="0"/>
              <a:t> </a:t>
            </a:r>
            <a:r>
              <a:rPr lang="en-US" dirty="0" err="1" smtClean="0"/>
              <a:t>evento</a:t>
            </a:r>
            <a:r>
              <a:rPr lang="en-US" dirty="0" smtClean="0"/>
              <a:t> e </a:t>
            </a:r>
            <a:r>
              <a:rPr lang="en-US" dirty="0" err="1" smtClean="0"/>
              <a:t>não</a:t>
            </a:r>
            <a:r>
              <a:rPr lang="en-US" dirty="0" smtClean="0"/>
              <a:t> </a:t>
            </a:r>
            <a:r>
              <a:rPr lang="en-US" dirty="0" err="1" smtClean="0"/>
              <a:t>irá</a:t>
            </a:r>
            <a:r>
              <a:rPr lang="en-US" dirty="0" smtClean="0"/>
              <a:t> </a:t>
            </a:r>
            <a:r>
              <a:rPr lang="en-US" dirty="0" err="1" smtClean="0"/>
              <a:t>ativar</a:t>
            </a:r>
            <a:r>
              <a:rPr lang="en-US" dirty="0" smtClean="0"/>
              <a:t> </a:t>
            </a:r>
            <a:r>
              <a:rPr lang="en-US" dirty="0" err="1" smtClean="0"/>
              <a:t>nenhum</a:t>
            </a:r>
            <a:r>
              <a:rPr lang="en-US" dirty="0" smtClean="0"/>
              <a:t> </a:t>
            </a:r>
            <a:r>
              <a:rPr lang="en-US" dirty="0" err="1" smtClean="0"/>
              <a:t>relé</a:t>
            </a:r>
            <a:endParaRPr lang="en-US" dirty="0" smtClean="0"/>
          </a:p>
        </p:txBody>
      </p:sp>
      <p:sp>
        <p:nvSpPr>
          <p:cNvPr id="9216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Isolate/</a:t>
            </a:r>
            <a:r>
              <a:rPr lang="en-US" dirty="0" err="1" smtClean="0"/>
              <a:t>Desabilitar</a:t>
            </a:r>
            <a:endParaRPr lang="en-US" dirty="0" smtClean="0"/>
          </a:p>
        </p:txBody>
      </p:sp>
      <p:sp>
        <p:nvSpPr>
          <p:cNvPr id="6" name="Oval 5"/>
          <p:cNvSpPr/>
          <p:nvPr/>
        </p:nvSpPr>
        <p:spPr>
          <a:xfrm>
            <a:off x="7032187" y="4517575"/>
            <a:ext cx="544286"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93186" name="Text Placeholder 1"/>
          <p:cNvSpPr>
            <a:spLocks noGrp="1"/>
          </p:cNvSpPr>
          <p:nvPr>
            <p:ph type="body" sz="quarter" idx="10"/>
          </p:nvPr>
        </p:nvSpPr>
        <p:spPr bwMode="auto">
          <a:xfrm>
            <a:off x="914400" y="1600200"/>
            <a:ext cx="4343400" cy="4114800"/>
          </a:xfrm>
          <a:noFill/>
          <a:ln>
            <a:miter lim="800000"/>
            <a:headEnd/>
            <a:tailEnd/>
          </a:ln>
        </p:spPr>
        <p:txBody>
          <a:bodyPr vert="horz" wrap="square" lIns="0" tIns="0" rIns="0" bIns="0" numCol="1" anchor="t" anchorCtr="0" compatLnSpc="1">
            <a:prstTxWarp prst="textNoShape">
              <a:avLst/>
            </a:prstTxWarp>
          </a:bodyPr>
          <a:lstStyle/>
          <a:p>
            <a:pPr lvl="1" eaLnBrk="1" hangingPunct="1">
              <a:spcBef>
                <a:spcPct val="0"/>
              </a:spcBef>
              <a:buClr>
                <a:schemeClr val="tx1"/>
              </a:buClr>
              <a:buFont typeface="Arial" charset="0"/>
              <a:buChar char="•"/>
            </a:pPr>
            <a:r>
              <a:rPr lang="en-US" sz="2000" dirty="0" smtClean="0"/>
              <a:t>Interface de </a:t>
            </a:r>
            <a:r>
              <a:rPr lang="en-US" sz="2000" dirty="0" err="1" smtClean="0"/>
              <a:t>usuário</a:t>
            </a:r>
            <a:r>
              <a:rPr lang="en-US" sz="2000" dirty="0" smtClean="0"/>
              <a:t> </a:t>
            </a:r>
            <a:r>
              <a:rPr lang="en-US" sz="2000" dirty="0" err="1" smtClean="0"/>
              <a:t>pode</a:t>
            </a:r>
            <a:r>
              <a:rPr lang="en-US" sz="2000" dirty="0" smtClean="0"/>
              <a:t> </a:t>
            </a:r>
            <a:r>
              <a:rPr lang="en-US" sz="2000" dirty="0" err="1" smtClean="0"/>
              <a:t>requerir</a:t>
            </a:r>
            <a:r>
              <a:rPr lang="en-US" sz="2000" dirty="0" smtClean="0"/>
              <a:t> </a:t>
            </a:r>
            <a:r>
              <a:rPr lang="en-US" sz="2000" dirty="0" err="1" smtClean="0"/>
              <a:t>uma</a:t>
            </a:r>
            <a:r>
              <a:rPr lang="en-US" sz="2000" dirty="0" smtClean="0"/>
              <a:t> </a:t>
            </a:r>
            <a:r>
              <a:rPr lang="en-US" sz="2000" b="1" dirty="0" err="1" smtClean="0">
                <a:solidFill>
                  <a:srgbClr val="A32638"/>
                </a:solidFill>
              </a:rPr>
              <a:t>senha</a:t>
            </a:r>
            <a:r>
              <a:rPr lang="en-US" sz="2000" b="1" dirty="0" smtClean="0">
                <a:solidFill>
                  <a:srgbClr val="A32638"/>
                </a:solidFill>
              </a:rPr>
              <a:t> de 4 </a:t>
            </a:r>
            <a:r>
              <a:rPr lang="en-US" sz="2000" b="1" dirty="0" err="1" smtClean="0">
                <a:solidFill>
                  <a:srgbClr val="A32638"/>
                </a:solidFill>
              </a:rPr>
              <a:t>dígitos</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Atualização</a:t>
            </a:r>
            <a:r>
              <a:rPr lang="en-US" sz="2000" b="1" dirty="0" smtClean="0">
                <a:solidFill>
                  <a:srgbClr val="A32638"/>
                </a:solidFill>
              </a:rPr>
              <a:t> de </a:t>
            </a:r>
            <a:r>
              <a:rPr lang="en-US" sz="2000" b="1" dirty="0" err="1" smtClean="0">
                <a:solidFill>
                  <a:srgbClr val="A32638"/>
                </a:solidFill>
              </a:rPr>
              <a:t>Senhas</a:t>
            </a:r>
            <a:r>
              <a:rPr lang="en-US" sz="2000" b="1" dirty="0" smtClean="0">
                <a:solidFill>
                  <a:srgbClr val="A32638"/>
                </a:solidFill>
              </a:rPr>
              <a:t> </a:t>
            </a:r>
            <a:r>
              <a:rPr lang="en-US" sz="2000" dirty="0" err="1" smtClean="0"/>
              <a:t>usando</a:t>
            </a:r>
            <a:r>
              <a:rPr lang="en-US" sz="2000" dirty="0" smtClean="0"/>
              <a:t> </a:t>
            </a:r>
            <a:r>
              <a:rPr lang="en-US" sz="2000" dirty="0" err="1" smtClean="0"/>
              <a:t>PipeIQ</a:t>
            </a:r>
            <a:endParaRPr lang="en-US" sz="2000" dirty="0" smtClean="0"/>
          </a:p>
          <a:p>
            <a:pPr lvl="1" eaLnBrk="1" hangingPunct="1">
              <a:spcBef>
                <a:spcPct val="0"/>
              </a:spcBef>
              <a:buClr>
                <a:schemeClr val="tx1"/>
              </a:buClr>
              <a:buFont typeface="Arial" charset="0"/>
              <a:buChar char="•"/>
            </a:pPr>
            <a:r>
              <a:rPr lang="en-US" sz="2000" dirty="0" err="1" smtClean="0"/>
              <a:t>Customização</a:t>
            </a:r>
            <a:r>
              <a:rPr lang="en-US" sz="2000" dirty="0" smtClean="0"/>
              <a:t> de </a:t>
            </a:r>
            <a:r>
              <a:rPr lang="en-US" sz="2000" b="1" dirty="0" err="1" smtClean="0">
                <a:solidFill>
                  <a:srgbClr val="A32638"/>
                </a:solidFill>
              </a:rPr>
              <a:t>travamento</a:t>
            </a:r>
            <a:r>
              <a:rPr lang="en-US" sz="2000" b="1" dirty="0" smtClean="0">
                <a:solidFill>
                  <a:srgbClr val="A32638"/>
                </a:solidFill>
              </a:rPr>
              <a:t> de </a:t>
            </a:r>
            <a:r>
              <a:rPr lang="en-US" sz="2000" b="1" dirty="0" err="1" smtClean="0">
                <a:solidFill>
                  <a:srgbClr val="A32638"/>
                </a:solidFill>
              </a:rPr>
              <a:t>botões</a:t>
            </a:r>
            <a:endParaRPr lang="en-US" sz="2000" b="1" dirty="0" smtClean="0">
              <a:solidFill>
                <a:srgbClr val="A32638"/>
              </a:solidFill>
            </a:endParaRPr>
          </a:p>
          <a:p>
            <a:pPr lvl="1" eaLnBrk="1" hangingPunct="1">
              <a:spcBef>
                <a:spcPct val="0"/>
              </a:spcBef>
              <a:buClr>
                <a:schemeClr val="tx1"/>
              </a:buClr>
              <a:buFont typeface="Arial" charset="0"/>
              <a:buChar char="•"/>
            </a:pPr>
            <a:r>
              <a:rPr lang="en-US" sz="2000" b="1" dirty="0" err="1" smtClean="0">
                <a:solidFill>
                  <a:srgbClr val="A32638"/>
                </a:solidFill>
              </a:rPr>
              <a:t>Botão</a:t>
            </a:r>
            <a:r>
              <a:rPr lang="en-US" sz="2000" b="1" dirty="0" smtClean="0">
                <a:solidFill>
                  <a:srgbClr val="A32638"/>
                </a:solidFill>
              </a:rPr>
              <a:t> TESTE</a:t>
            </a:r>
            <a:r>
              <a:rPr lang="en-US" sz="2000" dirty="0" smtClean="0"/>
              <a:t> </a:t>
            </a:r>
            <a:r>
              <a:rPr lang="en-US" sz="2000" dirty="0" err="1" smtClean="0"/>
              <a:t>insere</a:t>
            </a:r>
            <a:r>
              <a:rPr lang="en-US" sz="2000" dirty="0" smtClean="0"/>
              <a:t> </a:t>
            </a:r>
            <a:r>
              <a:rPr lang="en-US" sz="2000" dirty="0" err="1" smtClean="0"/>
              <a:t>os</a:t>
            </a:r>
            <a:r>
              <a:rPr lang="en-US" sz="2000" dirty="0" smtClean="0"/>
              <a:t> </a:t>
            </a:r>
            <a:r>
              <a:rPr lang="en-US" sz="2000" dirty="0" err="1" smtClean="0"/>
              <a:t>dígitos</a:t>
            </a:r>
            <a:endParaRPr lang="en-US" sz="2000" dirty="0" smtClean="0"/>
          </a:p>
          <a:p>
            <a:pPr lvl="1" eaLnBrk="1" hangingPunct="1">
              <a:spcBef>
                <a:spcPct val="0"/>
              </a:spcBef>
              <a:buClr>
                <a:schemeClr val="tx1"/>
              </a:buClr>
              <a:buFont typeface="Arial" charset="0"/>
              <a:buChar char="•"/>
            </a:pPr>
            <a:r>
              <a:rPr lang="en-US" sz="2000" b="1" dirty="0" err="1" smtClean="0">
                <a:solidFill>
                  <a:srgbClr val="A32638"/>
                </a:solidFill>
              </a:rPr>
              <a:t>Botão</a:t>
            </a:r>
            <a:r>
              <a:rPr lang="en-US" sz="2000" b="1" dirty="0" smtClean="0">
                <a:solidFill>
                  <a:srgbClr val="A32638"/>
                </a:solidFill>
              </a:rPr>
              <a:t> RESET</a:t>
            </a:r>
            <a:r>
              <a:rPr lang="en-US" sz="2000" dirty="0" smtClean="0"/>
              <a:t> é </a:t>
            </a:r>
            <a:r>
              <a:rPr lang="en-US" sz="2000" dirty="0" err="1" smtClean="0"/>
              <a:t>usado</a:t>
            </a:r>
            <a:r>
              <a:rPr lang="en-US" sz="2000" dirty="0" smtClean="0"/>
              <a:t> </a:t>
            </a:r>
            <a:r>
              <a:rPr lang="en-US" sz="2000" dirty="0" err="1" smtClean="0"/>
              <a:t>para</a:t>
            </a:r>
            <a:r>
              <a:rPr lang="en-US" sz="2000" dirty="0" smtClean="0"/>
              <a:t> </a:t>
            </a:r>
            <a:r>
              <a:rPr lang="en-US" sz="2000" dirty="0" err="1" smtClean="0"/>
              <a:t>entrar</a:t>
            </a:r>
            <a:r>
              <a:rPr lang="en-US" sz="2000" dirty="0" smtClean="0"/>
              <a:t> no </a:t>
            </a:r>
            <a:r>
              <a:rPr lang="en-US" sz="2000" dirty="0" err="1" smtClean="0"/>
              <a:t>modo</a:t>
            </a:r>
            <a:r>
              <a:rPr lang="en-US" sz="2000" dirty="0" smtClean="0"/>
              <a:t> de </a:t>
            </a:r>
            <a:r>
              <a:rPr lang="en-US" sz="2000" dirty="0" err="1" smtClean="0"/>
              <a:t>destravamento</a:t>
            </a:r>
            <a:r>
              <a:rPr lang="en-US" sz="2000" dirty="0" smtClean="0"/>
              <a:t> </a:t>
            </a:r>
          </a:p>
          <a:p>
            <a:pPr lvl="1" eaLnBrk="1" hangingPunct="1">
              <a:spcBef>
                <a:spcPct val="0"/>
              </a:spcBef>
              <a:buClr>
                <a:schemeClr val="tx1"/>
              </a:buClr>
              <a:buFont typeface="Arial" charset="0"/>
              <a:buChar char="•"/>
            </a:pPr>
            <a:r>
              <a:rPr lang="en-US" sz="2000" b="1" dirty="0" err="1" smtClean="0">
                <a:solidFill>
                  <a:srgbClr val="A32638"/>
                </a:solidFill>
              </a:rPr>
              <a:t>Botão</a:t>
            </a:r>
            <a:r>
              <a:rPr lang="en-US" sz="2000" b="1" dirty="0" smtClean="0">
                <a:solidFill>
                  <a:srgbClr val="A32638"/>
                </a:solidFill>
              </a:rPr>
              <a:t> ISOLATE</a:t>
            </a:r>
            <a:r>
              <a:rPr lang="en-US" sz="2000" dirty="0" smtClean="0"/>
              <a:t> </a:t>
            </a:r>
            <a:r>
              <a:rPr lang="en-US" sz="2000" dirty="0" err="1" smtClean="0"/>
              <a:t>incrementa</a:t>
            </a:r>
            <a:r>
              <a:rPr lang="en-US" sz="2000" dirty="0" smtClean="0"/>
              <a:t> o </a:t>
            </a:r>
            <a:r>
              <a:rPr lang="en-US" sz="2000" dirty="0" err="1" smtClean="0"/>
              <a:t>dígito</a:t>
            </a:r>
            <a:r>
              <a:rPr lang="en-US" sz="2000" dirty="0" smtClean="0"/>
              <a:t> </a:t>
            </a:r>
            <a:r>
              <a:rPr lang="en-US" sz="2000" dirty="0" err="1" smtClean="0"/>
              <a:t>atual</a:t>
            </a:r>
            <a:r>
              <a:rPr lang="en-US" sz="2000" dirty="0" smtClean="0"/>
              <a:t>, </a:t>
            </a:r>
            <a:r>
              <a:rPr lang="en-US" sz="2000" dirty="0" err="1" smtClean="0"/>
              <a:t>que</a:t>
            </a:r>
            <a:r>
              <a:rPr lang="en-US" sz="2000" dirty="0" smtClean="0"/>
              <a:t> é </a:t>
            </a:r>
            <a:r>
              <a:rPr lang="en-US" sz="2000" dirty="0" err="1" smtClean="0"/>
              <a:t>indicado</a:t>
            </a:r>
            <a:r>
              <a:rPr lang="en-US" sz="2000" dirty="0" smtClean="0"/>
              <a:t> </a:t>
            </a:r>
            <a:r>
              <a:rPr lang="en-US" sz="2000" dirty="0" err="1" smtClean="0"/>
              <a:t>na</a:t>
            </a:r>
            <a:r>
              <a:rPr lang="en-US" sz="2000" dirty="0" smtClean="0"/>
              <a:t> </a:t>
            </a:r>
            <a:r>
              <a:rPr lang="en-US" sz="2000" dirty="0" err="1" smtClean="0"/>
              <a:t>escala</a:t>
            </a:r>
            <a:r>
              <a:rPr lang="en-US" sz="2000" dirty="0" smtClean="0"/>
              <a:t> de </a:t>
            </a:r>
            <a:r>
              <a:rPr lang="en-US" sz="2000" dirty="0" err="1" smtClean="0"/>
              <a:t>partículas</a:t>
            </a:r>
            <a:endParaRPr lang="en-US" sz="2000" dirty="0" smtClean="0"/>
          </a:p>
        </p:txBody>
      </p:sp>
      <p:sp>
        <p:nvSpPr>
          <p:cNvPr id="9318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a:t>
            </a:r>
            <a:r>
              <a:rPr lang="en-US" dirty="0" err="1" smtClean="0"/>
              <a:t>Acesso</a:t>
            </a:r>
            <a:r>
              <a:rPr lang="en-US" dirty="0" smtClean="0"/>
              <a:t> de </a:t>
            </a:r>
            <a:r>
              <a:rPr lang="en-US" dirty="0" err="1" smtClean="0"/>
              <a:t>Senha</a:t>
            </a:r>
            <a:endParaRPr lang="en-US" dirty="0" smtClean="0"/>
          </a:p>
        </p:txBody>
      </p:sp>
      <p:sp>
        <p:nvSpPr>
          <p:cNvPr id="6" name="Oval 5"/>
          <p:cNvSpPr/>
          <p:nvPr/>
        </p:nvSpPr>
        <p:spPr>
          <a:xfrm>
            <a:off x="6019800" y="4419600"/>
            <a:ext cx="1621972" cy="7511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S:\MARCOM\Presentations\ASP\FAAST Certification\Images\FAAST_Normal-Mode.png"/>
          <p:cNvPicPr>
            <a:picLocks noChangeAspect="1" noChangeArrowheads="1"/>
          </p:cNvPicPr>
          <p:nvPr/>
        </p:nvPicPr>
        <p:blipFill>
          <a:blip r:embed="rId3" cstate="print"/>
          <a:srcRect/>
          <a:stretch>
            <a:fillRect/>
          </a:stretch>
        </p:blipFill>
        <p:spPr bwMode="auto">
          <a:xfrm>
            <a:off x="5486400" y="990600"/>
            <a:ext cx="2743200" cy="5132388"/>
          </a:xfrm>
          <a:prstGeom prst="rect">
            <a:avLst/>
          </a:prstGeom>
          <a:noFill/>
          <a:ln w="9525">
            <a:noFill/>
            <a:miter lim="800000"/>
            <a:headEnd/>
            <a:tailEnd/>
          </a:ln>
        </p:spPr>
      </p:pic>
      <p:sp>
        <p:nvSpPr>
          <p:cNvPr id="7" name="Text Placeholder 6"/>
          <p:cNvSpPr>
            <a:spLocks noGrp="1"/>
          </p:cNvSpPr>
          <p:nvPr>
            <p:ph type="body" sz="quarter" idx="10"/>
          </p:nvPr>
        </p:nvSpPr>
        <p:spPr>
          <a:xfrm>
            <a:off x="914400" y="1600200"/>
            <a:ext cx="4419600" cy="4114800"/>
          </a:xfrm>
        </p:spPr>
        <p:txBody>
          <a:bodyPr/>
          <a:lstStyle/>
          <a:p>
            <a:pPr marL="0" lvl="1" indent="0" eaLnBrk="1" hangingPunct="1">
              <a:spcBef>
                <a:spcPct val="0"/>
              </a:spcBef>
              <a:buClr>
                <a:schemeClr val="tx1"/>
              </a:buClr>
              <a:buNone/>
              <a:defRPr/>
            </a:pPr>
            <a:r>
              <a:rPr lang="en-US" sz="2000" b="1" dirty="0" err="1" smtClean="0">
                <a:solidFill>
                  <a:srgbClr val="A32638"/>
                </a:solidFill>
              </a:rPr>
              <a:t>Pressione</a:t>
            </a:r>
            <a:r>
              <a:rPr lang="en-US" sz="2000" b="1" dirty="0" smtClean="0">
                <a:solidFill>
                  <a:srgbClr val="A32638"/>
                </a:solidFill>
              </a:rPr>
              <a:t> e </a:t>
            </a:r>
            <a:r>
              <a:rPr lang="en-US" sz="2000" b="1" dirty="0" err="1" smtClean="0">
                <a:solidFill>
                  <a:srgbClr val="A32638"/>
                </a:solidFill>
              </a:rPr>
              <a:t>segure</a:t>
            </a:r>
            <a:r>
              <a:rPr lang="en-US" sz="2000" b="1" dirty="0" smtClean="0">
                <a:solidFill>
                  <a:srgbClr val="A32638"/>
                </a:solidFill>
              </a:rPr>
              <a:t> o </a:t>
            </a:r>
            <a:r>
              <a:rPr lang="en-US" sz="2000" b="1" dirty="0" err="1" smtClean="0">
                <a:solidFill>
                  <a:srgbClr val="A32638"/>
                </a:solidFill>
              </a:rPr>
              <a:t>botão</a:t>
            </a:r>
            <a:r>
              <a:rPr lang="en-US" sz="2000" b="1" dirty="0" smtClean="0">
                <a:solidFill>
                  <a:srgbClr val="A32638"/>
                </a:solidFill>
              </a:rPr>
              <a:t> RESET </a:t>
            </a:r>
            <a:r>
              <a:rPr lang="en-US" sz="2000" dirty="0" smtClean="0"/>
              <a:t> </a:t>
            </a:r>
            <a:r>
              <a:rPr lang="en-US" sz="2000" dirty="0" err="1" smtClean="0"/>
              <a:t>por</a:t>
            </a:r>
            <a:r>
              <a:rPr lang="en-US" sz="2000" dirty="0" smtClean="0"/>
              <a:t> 8 </a:t>
            </a:r>
            <a:r>
              <a:rPr lang="en-US" sz="2000" dirty="0" err="1" smtClean="0"/>
              <a:t>segundos</a:t>
            </a:r>
            <a:r>
              <a:rPr lang="en-US" sz="2000" dirty="0" smtClean="0"/>
              <a:t> </a:t>
            </a:r>
            <a:r>
              <a:rPr lang="en-US" sz="2000" dirty="0" err="1" smtClean="0"/>
              <a:t>para</a:t>
            </a:r>
            <a:r>
              <a:rPr lang="en-US" sz="2000" dirty="0" smtClean="0"/>
              <a:t> </a:t>
            </a:r>
            <a:r>
              <a:rPr lang="en-US" sz="2000" dirty="0" err="1" smtClean="0"/>
              <a:t>entrar</a:t>
            </a:r>
            <a:r>
              <a:rPr lang="en-US" sz="2000" dirty="0" smtClean="0"/>
              <a:t> no </a:t>
            </a:r>
            <a:r>
              <a:rPr lang="en-US" sz="2000" dirty="0" err="1" smtClean="0"/>
              <a:t>modo</a:t>
            </a:r>
            <a:r>
              <a:rPr lang="en-US" sz="2000" dirty="0" smtClean="0"/>
              <a:t> de </a:t>
            </a:r>
            <a:r>
              <a:rPr lang="en-US" sz="2000" dirty="0" err="1" smtClean="0"/>
              <a:t>senha</a:t>
            </a:r>
            <a:r>
              <a:rPr lang="en-US" sz="2000" dirty="0" smtClean="0"/>
              <a:t>:</a:t>
            </a:r>
          </a:p>
          <a:p>
            <a:pPr lvl="2">
              <a:buClr>
                <a:schemeClr val="tx1"/>
              </a:buClr>
              <a:defRPr/>
            </a:pPr>
            <a:r>
              <a:rPr lang="en-US" sz="1800" dirty="0" err="1" smtClean="0"/>
              <a:t>Primeiro</a:t>
            </a:r>
            <a:r>
              <a:rPr lang="en-US" sz="1800" dirty="0" smtClean="0"/>
              <a:t> </a:t>
            </a:r>
            <a:r>
              <a:rPr lang="en-US" sz="1800" dirty="0" err="1" smtClean="0"/>
              <a:t>segmento</a:t>
            </a:r>
            <a:r>
              <a:rPr lang="en-US" sz="1800" dirty="0" smtClean="0"/>
              <a:t> no </a:t>
            </a:r>
            <a:r>
              <a:rPr lang="en-US" sz="1800" dirty="0" err="1" smtClean="0"/>
              <a:t>indicador</a:t>
            </a:r>
            <a:r>
              <a:rPr lang="en-US" sz="1800" dirty="0" smtClean="0"/>
              <a:t> de </a:t>
            </a:r>
            <a:r>
              <a:rPr lang="en-US" sz="1800" dirty="0" err="1" smtClean="0"/>
              <a:t>fluxo</a:t>
            </a:r>
            <a:r>
              <a:rPr lang="en-US" sz="1800" dirty="0" smtClean="0"/>
              <a:t> </a:t>
            </a:r>
            <a:r>
              <a:rPr lang="en-US" sz="1800" b="1" dirty="0" smtClean="0"/>
              <a:t>se </a:t>
            </a:r>
            <a:r>
              <a:rPr lang="en-US" sz="1800" b="1" dirty="0" err="1" smtClean="0"/>
              <a:t>ilumina</a:t>
            </a:r>
            <a:r>
              <a:rPr lang="en-US" sz="1800" b="1" dirty="0" smtClean="0"/>
              <a:t> </a:t>
            </a:r>
            <a:r>
              <a:rPr lang="en-US" sz="1800" b="1" dirty="0" err="1" smtClean="0"/>
              <a:t>em</a:t>
            </a:r>
            <a:r>
              <a:rPr lang="en-US" sz="1800" b="1" dirty="0" smtClean="0"/>
              <a:t> </a:t>
            </a:r>
            <a:r>
              <a:rPr lang="en-US" sz="1800" b="1" dirty="0" err="1" smtClean="0"/>
              <a:t>amarelo</a:t>
            </a:r>
            <a:r>
              <a:rPr lang="en-US" sz="1800" b="1" dirty="0" smtClean="0"/>
              <a:t>, e </a:t>
            </a:r>
            <a:r>
              <a:rPr lang="en-US" sz="1800" b="1" dirty="0" err="1" smtClean="0"/>
              <a:t>então</a:t>
            </a:r>
            <a:r>
              <a:rPr lang="en-US" sz="1800" b="1" dirty="0" smtClean="0"/>
              <a:t> </a:t>
            </a:r>
            <a:r>
              <a:rPr lang="en-US" sz="1800" b="1" dirty="0" err="1" smtClean="0"/>
              <a:t>em</a:t>
            </a:r>
            <a:r>
              <a:rPr lang="en-US" sz="1800" b="1" dirty="0" smtClean="0"/>
              <a:t> </a:t>
            </a:r>
            <a:r>
              <a:rPr lang="en-US" sz="1800" b="1" dirty="0" err="1" smtClean="0"/>
              <a:t>verde</a:t>
            </a:r>
            <a:endParaRPr lang="en-US" sz="1800" b="1" dirty="0" smtClean="0"/>
          </a:p>
          <a:p>
            <a:pPr marL="0" lvl="1" indent="0" eaLnBrk="1" hangingPunct="1">
              <a:spcBef>
                <a:spcPct val="0"/>
              </a:spcBef>
              <a:buClr>
                <a:schemeClr val="tx1"/>
              </a:buClr>
              <a:buNone/>
              <a:defRPr/>
            </a:pPr>
            <a:r>
              <a:rPr lang="en-US" sz="2000" b="1" dirty="0" err="1" smtClean="0">
                <a:solidFill>
                  <a:srgbClr val="A32638"/>
                </a:solidFill>
              </a:rPr>
              <a:t>Solte</a:t>
            </a:r>
            <a:r>
              <a:rPr lang="en-US" sz="2000" b="1" dirty="0" smtClean="0">
                <a:solidFill>
                  <a:srgbClr val="A32638"/>
                </a:solidFill>
              </a:rPr>
              <a:t> o </a:t>
            </a:r>
            <a:r>
              <a:rPr lang="en-US" sz="2000" b="1" dirty="0" err="1" smtClean="0">
                <a:solidFill>
                  <a:srgbClr val="A32638"/>
                </a:solidFill>
              </a:rPr>
              <a:t>botão</a:t>
            </a:r>
            <a:r>
              <a:rPr lang="en-US" sz="2000" b="1" dirty="0" smtClean="0">
                <a:solidFill>
                  <a:srgbClr val="A32638"/>
                </a:solidFill>
              </a:rPr>
              <a:t> RESET</a:t>
            </a:r>
            <a:endParaRPr lang="en-US" sz="2000" dirty="0" smtClean="0"/>
          </a:p>
          <a:p>
            <a:pPr lvl="2">
              <a:buClr>
                <a:schemeClr val="tx1"/>
              </a:buClr>
              <a:defRPr/>
            </a:pPr>
            <a:r>
              <a:rPr lang="en-US" sz="1800" dirty="0" err="1" smtClean="0"/>
              <a:t>Primeiro</a:t>
            </a:r>
            <a:r>
              <a:rPr lang="en-US" sz="1800" dirty="0" smtClean="0"/>
              <a:t> </a:t>
            </a:r>
            <a:r>
              <a:rPr lang="en-US" sz="1800" dirty="0" err="1" smtClean="0"/>
              <a:t>segmento</a:t>
            </a:r>
            <a:r>
              <a:rPr lang="en-US" sz="1800" dirty="0" smtClean="0"/>
              <a:t> no </a:t>
            </a:r>
            <a:r>
              <a:rPr lang="en-US" sz="1800" dirty="0" err="1" smtClean="0"/>
              <a:t>indicador</a:t>
            </a:r>
            <a:r>
              <a:rPr lang="en-US" sz="1800" dirty="0" smtClean="0"/>
              <a:t> de </a:t>
            </a:r>
            <a:r>
              <a:rPr lang="en-US" sz="1800" dirty="0" err="1" smtClean="0"/>
              <a:t>fluxo</a:t>
            </a:r>
            <a:r>
              <a:rPr lang="en-US" sz="1800" dirty="0" smtClean="0"/>
              <a:t> </a:t>
            </a:r>
            <a:r>
              <a:rPr lang="en-US" sz="1800" b="1" dirty="0" err="1" smtClean="0"/>
              <a:t>pisca</a:t>
            </a:r>
            <a:r>
              <a:rPr lang="en-US" sz="1800" b="1" dirty="0" smtClean="0"/>
              <a:t> </a:t>
            </a:r>
            <a:r>
              <a:rPr lang="en-US" sz="1800" b="1" dirty="0" err="1" smtClean="0"/>
              <a:t>em</a:t>
            </a:r>
            <a:r>
              <a:rPr lang="en-US" sz="1800" b="1" dirty="0" smtClean="0"/>
              <a:t> </a:t>
            </a:r>
            <a:r>
              <a:rPr lang="en-US" sz="1800" b="1" dirty="0" err="1" smtClean="0"/>
              <a:t>verde</a:t>
            </a:r>
            <a:r>
              <a:rPr lang="en-US" sz="1800" dirty="0" smtClean="0"/>
              <a:t>, </a:t>
            </a:r>
            <a:r>
              <a:rPr lang="en-US" sz="1800" dirty="0" err="1" smtClean="0"/>
              <a:t>indicando</a:t>
            </a:r>
            <a:r>
              <a:rPr lang="en-US" sz="1800" dirty="0" smtClean="0"/>
              <a:t> </a:t>
            </a:r>
            <a:r>
              <a:rPr lang="en-US" sz="1800" dirty="0" err="1" smtClean="0"/>
              <a:t>que</a:t>
            </a:r>
            <a:r>
              <a:rPr lang="en-US" sz="1800" dirty="0" smtClean="0"/>
              <a:t> o </a:t>
            </a:r>
            <a:r>
              <a:rPr lang="en-US" sz="1800" dirty="0" err="1" smtClean="0"/>
              <a:t>dispositivo</a:t>
            </a:r>
            <a:r>
              <a:rPr lang="en-US" sz="1800" dirty="0" smtClean="0"/>
              <a:t> </a:t>
            </a:r>
            <a:r>
              <a:rPr lang="en-US" sz="1800" dirty="0" err="1" smtClean="0"/>
              <a:t>está</a:t>
            </a:r>
            <a:r>
              <a:rPr lang="en-US" sz="1800" dirty="0" smtClean="0"/>
              <a:t> pronto </a:t>
            </a:r>
            <a:r>
              <a:rPr lang="en-US" sz="1800" dirty="0" err="1" smtClean="0"/>
              <a:t>para</a:t>
            </a:r>
            <a:r>
              <a:rPr lang="en-US" sz="1800" dirty="0" smtClean="0"/>
              <a:t> </a:t>
            </a:r>
            <a:r>
              <a:rPr lang="en-US" sz="1800" dirty="0" err="1" smtClean="0"/>
              <a:t>aceitar</a:t>
            </a:r>
            <a:r>
              <a:rPr lang="en-US" sz="1800" dirty="0" smtClean="0"/>
              <a:t> o </a:t>
            </a:r>
            <a:r>
              <a:rPr lang="en-US" sz="1800" dirty="0" err="1" smtClean="0"/>
              <a:t>primeiro</a:t>
            </a:r>
            <a:r>
              <a:rPr lang="en-US" sz="1800" dirty="0" smtClean="0"/>
              <a:t> </a:t>
            </a:r>
            <a:r>
              <a:rPr lang="en-US" sz="1800" dirty="0" err="1" smtClean="0"/>
              <a:t>dígito</a:t>
            </a:r>
            <a:endParaRPr lang="en-US" sz="1800" dirty="0" smtClean="0"/>
          </a:p>
          <a:p>
            <a:endParaRPr lang="en-US" dirty="0"/>
          </a:p>
        </p:txBody>
      </p:sp>
      <p:sp>
        <p:nvSpPr>
          <p:cNvPr id="94210"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a:t>
            </a:r>
            <a:r>
              <a:rPr lang="en-US" dirty="0" err="1" smtClean="0"/>
              <a:t>Acesso</a:t>
            </a:r>
            <a:r>
              <a:rPr lang="en-US" dirty="0" smtClean="0"/>
              <a:t> de </a:t>
            </a:r>
            <a:r>
              <a:rPr lang="en-US" dirty="0" err="1" smtClean="0"/>
              <a:t>senha</a:t>
            </a:r>
            <a:endParaRPr lang="en-US" dirty="0" smtClean="0"/>
          </a:p>
        </p:txBody>
      </p:sp>
      <p:sp>
        <p:nvSpPr>
          <p:cNvPr id="6" name="Oval 5"/>
          <p:cNvSpPr/>
          <p:nvPr/>
        </p:nvSpPr>
        <p:spPr>
          <a:xfrm>
            <a:off x="6509659" y="4550232"/>
            <a:ext cx="653140" cy="5987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11_AddressBlink.png"/>
          <p:cNvPicPr>
            <a:picLocks noChangeAspect="1"/>
          </p:cNvPicPr>
          <p:nvPr/>
        </p:nvPicPr>
        <p:blipFill>
          <a:blip r:embed="rId2" cstate="print"/>
          <a:stretch>
            <a:fillRect/>
          </a:stretch>
        </p:blipFill>
        <p:spPr>
          <a:xfrm>
            <a:off x="377" y="283"/>
            <a:ext cx="9143245" cy="6857434"/>
          </a:xfrm>
          <a:prstGeom prst="rect">
            <a:avLst/>
          </a:prstGeom>
        </p:spPr>
      </p:pic>
      <p:sp>
        <p:nvSpPr>
          <p:cNvPr id="95234" name="Text Placeholder 1"/>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b="0" dirty="0" smtClean="0"/>
              <a:t>A </a:t>
            </a:r>
            <a:r>
              <a:rPr lang="en-US" b="0" dirty="0" err="1" smtClean="0"/>
              <a:t>unidade</a:t>
            </a:r>
            <a:r>
              <a:rPr lang="en-US" b="0" dirty="0" smtClean="0"/>
              <a:t> tem </a:t>
            </a:r>
            <a:r>
              <a:rPr lang="en-US" b="0" dirty="0" err="1" smtClean="0"/>
              <a:t>dois</a:t>
            </a:r>
            <a:r>
              <a:rPr lang="en-US" b="0" dirty="0" smtClean="0"/>
              <a:t> </a:t>
            </a:r>
            <a:r>
              <a:rPr lang="en-US" b="0" dirty="0" err="1" smtClean="0"/>
              <a:t>tipos</a:t>
            </a:r>
            <a:r>
              <a:rPr lang="en-US" b="0" dirty="0" smtClean="0"/>
              <a:t> de </a:t>
            </a:r>
            <a:r>
              <a:rPr lang="en-US" b="0" dirty="0" err="1" smtClean="0"/>
              <a:t>capacidade</a:t>
            </a:r>
            <a:r>
              <a:rPr lang="en-US" b="0" dirty="0" smtClean="0"/>
              <a:t> de </a:t>
            </a:r>
            <a:r>
              <a:rPr lang="en-US" b="0" dirty="0" err="1" smtClean="0"/>
              <a:t>endereçamento</a:t>
            </a:r>
            <a:r>
              <a:rPr lang="en-US" b="0" dirty="0" smtClean="0"/>
              <a:t>. O </a:t>
            </a:r>
            <a:r>
              <a:rPr lang="en-US" dirty="0" err="1" smtClean="0">
                <a:solidFill>
                  <a:srgbClr val="A32638"/>
                </a:solidFill>
              </a:rPr>
              <a:t>endereço</a:t>
            </a:r>
            <a:r>
              <a:rPr lang="en-US" dirty="0" smtClean="0">
                <a:solidFill>
                  <a:srgbClr val="A32638"/>
                </a:solidFill>
              </a:rPr>
              <a:t> IP </a:t>
            </a:r>
            <a:r>
              <a:rPr lang="en-US" b="0" dirty="0" smtClean="0"/>
              <a:t>e um </a:t>
            </a:r>
            <a:r>
              <a:rPr lang="en-US" dirty="0" err="1" smtClean="0">
                <a:solidFill>
                  <a:srgbClr val="A32638"/>
                </a:solidFill>
              </a:rPr>
              <a:t>endereço</a:t>
            </a:r>
            <a:r>
              <a:rPr lang="en-US" dirty="0" smtClean="0">
                <a:solidFill>
                  <a:srgbClr val="A32638"/>
                </a:solidFill>
              </a:rPr>
              <a:t> local </a:t>
            </a:r>
            <a:r>
              <a:rPr lang="en-US" b="0" dirty="0" err="1" smtClean="0"/>
              <a:t>que</a:t>
            </a:r>
            <a:r>
              <a:rPr lang="en-US" b="0" dirty="0" smtClean="0"/>
              <a:t> é </a:t>
            </a:r>
            <a:r>
              <a:rPr lang="en-US" b="0" dirty="0" err="1" smtClean="0"/>
              <a:t>atribuído</a:t>
            </a:r>
            <a:r>
              <a:rPr lang="en-US" b="0" dirty="0" smtClean="0"/>
              <a:t> </a:t>
            </a:r>
            <a:r>
              <a:rPr lang="en-US" b="0" dirty="0" err="1" smtClean="0"/>
              <a:t>através</a:t>
            </a:r>
            <a:r>
              <a:rPr lang="en-US" b="0" dirty="0" smtClean="0"/>
              <a:t> do software de </a:t>
            </a:r>
            <a:r>
              <a:rPr lang="en-US" b="0" dirty="0" err="1" smtClean="0"/>
              <a:t>configuração</a:t>
            </a:r>
            <a:endParaRPr lang="en-US" b="0" dirty="0" smtClean="0"/>
          </a:p>
          <a:p>
            <a:pPr eaLnBrk="1" hangingPunct="1">
              <a:spcBef>
                <a:spcPct val="0"/>
              </a:spcBef>
            </a:pPr>
            <a:r>
              <a:rPr lang="en-US" b="0" dirty="0" smtClean="0"/>
              <a:t>Se o IP do </a:t>
            </a:r>
            <a:r>
              <a:rPr lang="en-US" b="0" dirty="0" err="1" smtClean="0"/>
              <a:t>dispositivo</a:t>
            </a:r>
            <a:r>
              <a:rPr lang="en-US" b="0" dirty="0" smtClean="0"/>
              <a:t> </a:t>
            </a:r>
            <a:r>
              <a:rPr lang="en-US" b="0" dirty="0" err="1" smtClean="0"/>
              <a:t>tiver</a:t>
            </a:r>
            <a:r>
              <a:rPr lang="en-US" b="0" dirty="0" smtClean="0"/>
              <a:t> </a:t>
            </a:r>
            <a:r>
              <a:rPr lang="en-US" b="0" dirty="0" err="1" smtClean="0"/>
              <a:t>sido</a:t>
            </a:r>
            <a:r>
              <a:rPr lang="en-US" b="0" dirty="0" smtClean="0"/>
              <a:t> </a:t>
            </a:r>
            <a:r>
              <a:rPr lang="en-US" b="0" dirty="0" err="1" smtClean="0"/>
              <a:t>perdido</a:t>
            </a:r>
            <a:r>
              <a:rPr lang="en-US" b="0" dirty="0" smtClean="0"/>
              <a:t> </a:t>
            </a:r>
            <a:r>
              <a:rPr lang="en-US" b="0" dirty="0" err="1" smtClean="0"/>
              <a:t>ou</a:t>
            </a:r>
            <a:r>
              <a:rPr lang="en-US" b="0" dirty="0" smtClean="0"/>
              <a:t> </a:t>
            </a:r>
            <a:r>
              <a:rPr lang="en-US" b="0" dirty="0" err="1" smtClean="0"/>
              <a:t>indisponível</a:t>
            </a:r>
            <a:r>
              <a:rPr lang="en-US" b="0" dirty="0" smtClean="0"/>
              <a:t>, é </a:t>
            </a:r>
            <a:r>
              <a:rPr lang="en-US" b="0" dirty="0" err="1" smtClean="0"/>
              <a:t>possível</a:t>
            </a:r>
            <a:r>
              <a:rPr lang="en-US" b="0" dirty="0" smtClean="0"/>
              <a:t> </a:t>
            </a:r>
            <a:r>
              <a:rPr lang="en-US" b="0" dirty="0" err="1" smtClean="0"/>
              <a:t>ober</a:t>
            </a:r>
            <a:r>
              <a:rPr lang="en-US" b="0" dirty="0" smtClean="0"/>
              <a:t> o </a:t>
            </a:r>
            <a:r>
              <a:rPr lang="en-US" b="0" dirty="0" err="1" smtClean="0"/>
              <a:t>endereço</a:t>
            </a:r>
            <a:r>
              <a:rPr lang="en-US" b="0" dirty="0" smtClean="0"/>
              <a:t> </a:t>
            </a:r>
            <a:r>
              <a:rPr lang="en-US" b="0" dirty="0" err="1" smtClean="0"/>
              <a:t>usando</a:t>
            </a:r>
            <a:r>
              <a:rPr lang="en-US" b="0" dirty="0" smtClean="0"/>
              <a:t> o </a:t>
            </a:r>
            <a:r>
              <a:rPr lang="en-US" b="0" dirty="0" err="1" smtClean="0"/>
              <a:t>modo</a:t>
            </a:r>
            <a:r>
              <a:rPr lang="en-US" b="0" dirty="0" smtClean="0"/>
              <a:t> </a:t>
            </a:r>
            <a:r>
              <a:rPr lang="en-US" dirty="0" err="1" smtClean="0">
                <a:solidFill>
                  <a:srgbClr val="A32638"/>
                </a:solidFill>
              </a:rPr>
              <a:t>Pisca</a:t>
            </a:r>
            <a:r>
              <a:rPr lang="en-US" dirty="0" smtClean="0">
                <a:solidFill>
                  <a:srgbClr val="A32638"/>
                </a:solidFill>
              </a:rPr>
              <a:t> </a:t>
            </a:r>
            <a:r>
              <a:rPr lang="en-US" dirty="0" err="1" smtClean="0">
                <a:solidFill>
                  <a:srgbClr val="A32638"/>
                </a:solidFill>
              </a:rPr>
              <a:t>endereço</a:t>
            </a:r>
            <a:r>
              <a:rPr lang="en-US" dirty="0" smtClean="0">
                <a:solidFill>
                  <a:srgbClr val="A32638"/>
                </a:solidFill>
              </a:rPr>
              <a:t> IP</a:t>
            </a:r>
          </a:p>
          <a:p>
            <a:pPr eaLnBrk="1" hangingPunct="1">
              <a:spcBef>
                <a:spcPct val="0"/>
              </a:spcBef>
            </a:pPr>
            <a:r>
              <a:rPr lang="en-US" b="0" dirty="0" err="1" smtClean="0">
                <a:solidFill>
                  <a:srgbClr val="0077AA"/>
                </a:solidFill>
              </a:rPr>
              <a:t>Veja</a:t>
            </a:r>
            <a:r>
              <a:rPr lang="en-US" b="0" dirty="0" smtClean="0">
                <a:solidFill>
                  <a:srgbClr val="0077AA"/>
                </a:solidFill>
              </a:rPr>
              <a:t> a </a:t>
            </a:r>
            <a:r>
              <a:rPr lang="en-US" b="0" dirty="0" err="1" smtClean="0">
                <a:solidFill>
                  <a:srgbClr val="0077AA"/>
                </a:solidFill>
              </a:rPr>
              <a:t>sequência</a:t>
            </a:r>
            <a:r>
              <a:rPr lang="en-US" b="0" dirty="0" smtClean="0">
                <a:solidFill>
                  <a:srgbClr val="0077AA"/>
                </a:solidFill>
              </a:rPr>
              <a:t> </a:t>
            </a:r>
            <a:r>
              <a:rPr lang="en-US" b="0" dirty="0" err="1" smtClean="0">
                <a:solidFill>
                  <a:srgbClr val="0077AA"/>
                </a:solidFill>
              </a:rPr>
              <a:t>detalhada</a:t>
            </a:r>
            <a:r>
              <a:rPr lang="en-US" b="0" dirty="0" smtClean="0">
                <a:solidFill>
                  <a:srgbClr val="0077AA"/>
                </a:solidFill>
              </a:rPr>
              <a:t> no Manual de </a:t>
            </a:r>
            <a:r>
              <a:rPr lang="en-US" b="0" dirty="0" err="1" smtClean="0">
                <a:solidFill>
                  <a:srgbClr val="0077AA"/>
                </a:solidFill>
              </a:rPr>
              <a:t>Instalação</a:t>
            </a:r>
            <a:r>
              <a:rPr lang="en-US" b="0" dirty="0" smtClean="0">
                <a:solidFill>
                  <a:srgbClr val="0077AA"/>
                </a:solidFill>
              </a:rPr>
              <a:t> FAAST</a:t>
            </a:r>
          </a:p>
        </p:txBody>
      </p:sp>
      <p:sp>
        <p:nvSpPr>
          <p:cNvPr id="9523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Modo</a:t>
            </a:r>
            <a:r>
              <a:rPr lang="en-US" dirty="0" smtClean="0"/>
              <a:t> </a:t>
            </a:r>
            <a:r>
              <a:rPr lang="en-US" dirty="0" err="1" smtClean="0"/>
              <a:t>Pisca</a:t>
            </a:r>
            <a:r>
              <a:rPr lang="en-US" dirty="0" smtClean="0"/>
              <a:t> </a:t>
            </a:r>
            <a:r>
              <a:rPr lang="en-US" dirty="0" err="1" smtClean="0"/>
              <a:t>endereço</a:t>
            </a:r>
            <a:endParaRPr lang="en-US" dirty="0" smtClean="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25_PipeIQ_Trans.png"/>
          <p:cNvPicPr>
            <a:picLocks noChangeAspect="1"/>
          </p:cNvPicPr>
          <p:nvPr/>
        </p:nvPicPr>
        <p:blipFill>
          <a:blip r:embed="rId3" cstate="print"/>
          <a:stretch>
            <a:fillRect/>
          </a:stretch>
        </p:blipFill>
        <p:spPr>
          <a:xfrm>
            <a:off x="377" y="283"/>
            <a:ext cx="9143245" cy="6857434"/>
          </a:xfrm>
          <a:prstGeom prst="rect">
            <a:avLst/>
          </a:prstGeom>
        </p:spPr>
      </p:pic>
      <p:sp>
        <p:nvSpPr>
          <p:cNvPr id="106499" name="Text Placeholder 4"/>
          <p:cNvSpPr>
            <a:spLocks noGrp="1"/>
          </p:cNvSpPr>
          <p:nvPr>
            <p:ph type="body" sz="quarter" idx="10"/>
          </p:nvPr>
        </p:nvSpPr>
        <p:spPr bwMode="auto">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t/>
            </a:r>
            <a:br>
              <a:rPr lang="en-US" dirty="0" smtClean="0"/>
            </a:br>
            <a:r>
              <a:rPr lang="en-US" dirty="0" err="1" smtClean="0">
                <a:solidFill>
                  <a:srgbClr val="A32638"/>
                </a:solidFill>
              </a:rPr>
              <a:t>Visão</a:t>
            </a:r>
            <a:r>
              <a:rPr lang="en-US" dirty="0" smtClean="0">
                <a:solidFill>
                  <a:srgbClr val="A32638"/>
                </a:solidFill>
              </a:rPr>
              <a:t> </a:t>
            </a:r>
            <a:r>
              <a:rPr lang="en-US" dirty="0" err="1" smtClean="0">
                <a:solidFill>
                  <a:srgbClr val="A32638"/>
                </a:solidFill>
              </a:rPr>
              <a:t>Geral</a:t>
            </a:r>
            <a:endParaRPr lang="en-US" dirty="0" smtClean="0">
              <a:solidFill>
                <a:srgbClr val="A32638"/>
              </a:solidFill>
            </a:endParaRPr>
          </a:p>
        </p:txBody>
      </p:sp>
      <p:pic>
        <p:nvPicPr>
          <p:cNvPr id="8" name="Picture 7" descr="PIPEIQ_LOGO_Black.png"/>
          <p:cNvPicPr>
            <a:picLocks noChangeAspect="1"/>
          </p:cNvPicPr>
          <p:nvPr/>
        </p:nvPicPr>
        <p:blipFill>
          <a:blip r:embed="rId4" cstate="print"/>
          <a:stretch>
            <a:fillRect/>
          </a:stretch>
        </p:blipFill>
        <p:spPr>
          <a:xfrm>
            <a:off x="914400" y="1752600"/>
            <a:ext cx="2959947" cy="1066800"/>
          </a:xfrm>
          <a:prstGeom prst="rect">
            <a:avLst/>
          </a:prstGeo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126_PipeIQ_Splash.png"/>
          <p:cNvPicPr>
            <a:picLocks noChangeAspect="1"/>
          </p:cNvPicPr>
          <p:nvPr/>
        </p:nvPicPr>
        <p:blipFill>
          <a:blip r:embed="rId3" cstate="print"/>
          <a:stretch>
            <a:fillRect/>
          </a:stretch>
        </p:blipFill>
        <p:spPr>
          <a:xfrm>
            <a:off x="377" y="283"/>
            <a:ext cx="9143245" cy="6857434"/>
          </a:xfrm>
          <a:prstGeom prst="rect">
            <a:avLst/>
          </a:prstGeom>
        </p:spPr>
      </p:pic>
      <p:sp>
        <p:nvSpPr>
          <p:cNvPr id="107523"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		</a:t>
            </a:r>
            <a:r>
              <a:rPr lang="en-US" dirty="0" err="1" smtClean="0"/>
              <a:t>PipeIQ</a:t>
            </a:r>
            <a:r>
              <a:rPr lang="en-US" dirty="0" smtClean="0"/>
              <a:t> </a:t>
            </a:r>
            <a:r>
              <a:rPr lang="en-US" dirty="0" err="1" smtClean="0"/>
              <a:t>Visão</a:t>
            </a:r>
            <a:r>
              <a:rPr lang="en-US" dirty="0" smtClean="0"/>
              <a:t> </a:t>
            </a:r>
            <a:r>
              <a:rPr lang="en-US" dirty="0" err="1" smtClean="0"/>
              <a:t>Geral</a:t>
            </a:r>
            <a:endParaRPr lang="en-US" dirty="0" smtClean="0"/>
          </a:p>
        </p:txBody>
      </p:sp>
      <p:sp>
        <p:nvSpPr>
          <p:cNvPr id="7" name="Text Placeholder 6"/>
          <p:cNvSpPr>
            <a:spLocks noGrp="1"/>
          </p:cNvSpPr>
          <p:nvPr>
            <p:ph type="body" sz="quarter" idx="10"/>
          </p:nvPr>
        </p:nvSpPr>
        <p:spPr>
          <a:xfrm>
            <a:off x="685800" y="1600200"/>
            <a:ext cx="4648200" cy="4114800"/>
          </a:xfrm>
        </p:spPr>
        <p:txBody>
          <a:bodyPr/>
          <a:lstStyle/>
          <a:p>
            <a:pPr lvl="1" eaLnBrk="1" hangingPunct="1">
              <a:spcBef>
                <a:spcPct val="0"/>
              </a:spcBef>
              <a:buClr>
                <a:schemeClr val="tx1"/>
              </a:buClr>
              <a:buFont typeface="Arial" charset="0"/>
              <a:buChar char="•"/>
              <a:defRPr/>
            </a:pPr>
            <a:r>
              <a:rPr lang="en-US" sz="2000" dirty="0" smtClean="0"/>
              <a:t>Software de </a:t>
            </a:r>
            <a:r>
              <a:rPr lang="en-US" sz="2000" b="1" dirty="0" err="1" smtClean="0">
                <a:solidFill>
                  <a:srgbClr val="A32638"/>
                </a:solidFill>
              </a:rPr>
              <a:t>desenho</a:t>
            </a:r>
            <a:r>
              <a:rPr lang="en-US" sz="2000" dirty="0" smtClean="0"/>
              <a:t> do </a:t>
            </a:r>
            <a:r>
              <a:rPr lang="en-US" sz="2000" dirty="0" err="1" smtClean="0"/>
              <a:t>tubo</a:t>
            </a:r>
            <a:r>
              <a:rPr lang="en-US" sz="2000" dirty="0" smtClean="0"/>
              <a:t>, </a:t>
            </a:r>
            <a:r>
              <a:rPr lang="en-US" sz="2000" b="1" dirty="0" err="1" smtClean="0">
                <a:solidFill>
                  <a:srgbClr val="A32638"/>
                </a:solidFill>
              </a:rPr>
              <a:t>configuração</a:t>
            </a:r>
            <a:r>
              <a:rPr lang="en-US" sz="2000" dirty="0" smtClean="0"/>
              <a:t> do </a:t>
            </a:r>
            <a:r>
              <a:rPr lang="en-US" sz="2000" dirty="0" err="1" smtClean="0"/>
              <a:t>sistema</a:t>
            </a:r>
            <a:r>
              <a:rPr lang="en-US" sz="2000" dirty="0" smtClean="0"/>
              <a:t> e </a:t>
            </a:r>
            <a:r>
              <a:rPr lang="en-US" sz="2000" b="1" dirty="0" err="1" smtClean="0">
                <a:solidFill>
                  <a:srgbClr val="A32638"/>
                </a:solidFill>
              </a:rPr>
              <a:t>monitoramento</a:t>
            </a:r>
            <a:r>
              <a:rPr lang="en-US" sz="2000" b="1" dirty="0" smtClean="0">
                <a:solidFill>
                  <a:srgbClr val="A32638"/>
                </a:solidFill>
              </a:rPr>
              <a:t> </a:t>
            </a:r>
            <a:r>
              <a:rPr lang="en-US" sz="2000" dirty="0" smtClean="0"/>
              <a:t>do </a:t>
            </a:r>
            <a:r>
              <a:rPr lang="en-US" sz="2000" dirty="0" err="1" smtClean="0"/>
              <a:t>dispositivo</a:t>
            </a:r>
            <a:endParaRPr lang="en-US" sz="2000" dirty="0" smtClean="0"/>
          </a:p>
          <a:p>
            <a:pPr lvl="1" eaLnBrk="1" hangingPunct="1">
              <a:spcBef>
                <a:spcPct val="0"/>
              </a:spcBef>
              <a:buClr>
                <a:schemeClr val="tx1"/>
              </a:buClr>
              <a:buFont typeface="Arial" charset="0"/>
              <a:buChar char="•"/>
              <a:defRPr/>
            </a:pPr>
            <a:r>
              <a:rPr lang="en-US" sz="2000" dirty="0" smtClean="0"/>
              <a:t>FAAST </a:t>
            </a:r>
            <a:r>
              <a:rPr lang="en-US" sz="2000" b="1" dirty="0" err="1" smtClean="0">
                <a:solidFill>
                  <a:srgbClr val="A32638"/>
                </a:solidFill>
              </a:rPr>
              <a:t>não</a:t>
            </a:r>
            <a:r>
              <a:rPr lang="en-US" sz="2000" b="1" dirty="0" smtClean="0">
                <a:solidFill>
                  <a:srgbClr val="A32638"/>
                </a:solidFill>
              </a:rPr>
              <a:t> </a:t>
            </a:r>
            <a:r>
              <a:rPr lang="en-US" sz="2000" b="1" dirty="0" err="1" smtClean="0">
                <a:solidFill>
                  <a:srgbClr val="A32638"/>
                </a:solidFill>
              </a:rPr>
              <a:t>precisa</a:t>
            </a:r>
            <a:r>
              <a:rPr lang="en-US" sz="2000" b="1" dirty="0" smtClean="0">
                <a:solidFill>
                  <a:srgbClr val="A32638"/>
                </a:solidFill>
              </a:rPr>
              <a:t> </a:t>
            </a:r>
            <a:r>
              <a:rPr lang="en-US" sz="2000" b="1" dirty="0" err="1" smtClean="0">
                <a:solidFill>
                  <a:srgbClr val="A32638"/>
                </a:solidFill>
              </a:rPr>
              <a:t>estar</a:t>
            </a:r>
            <a:r>
              <a:rPr lang="en-US" sz="2000" b="1" dirty="0" smtClean="0">
                <a:solidFill>
                  <a:srgbClr val="A32638"/>
                </a:solidFill>
              </a:rPr>
              <a:t> </a:t>
            </a:r>
            <a:r>
              <a:rPr lang="en-US" sz="2000" b="1" dirty="0" err="1" smtClean="0">
                <a:solidFill>
                  <a:srgbClr val="A32638"/>
                </a:solidFill>
              </a:rPr>
              <a:t>conectado</a:t>
            </a:r>
            <a:r>
              <a:rPr lang="en-US" sz="2000" b="1" dirty="0" smtClean="0">
                <a:solidFill>
                  <a:srgbClr val="A32638"/>
                </a:solidFill>
              </a:rPr>
              <a:t> </a:t>
            </a:r>
            <a:r>
              <a:rPr lang="en-US" sz="2000" dirty="0" err="1" smtClean="0"/>
              <a:t>para</a:t>
            </a:r>
            <a:r>
              <a:rPr lang="en-US" sz="2000" dirty="0" smtClean="0"/>
              <a:t> </a:t>
            </a:r>
            <a:r>
              <a:rPr lang="en-US" sz="2000" dirty="0" err="1" smtClean="0"/>
              <a:t>desenho</a:t>
            </a:r>
            <a:r>
              <a:rPr lang="en-US" sz="2000" dirty="0" smtClean="0"/>
              <a:t> do </a:t>
            </a:r>
            <a:r>
              <a:rPr lang="en-US" sz="2000" dirty="0" err="1" smtClean="0"/>
              <a:t>tubo</a:t>
            </a:r>
            <a:r>
              <a:rPr lang="en-US" sz="2000" dirty="0" smtClean="0"/>
              <a:t> e </a:t>
            </a:r>
            <a:r>
              <a:rPr lang="en-US" sz="2000" dirty="0" err="1" smtClean="0"/>
              <a:t>configurações</a:t>
            </a:r>
            <a:r>
              <a:rPr lang="en-US" sz="2000" dirty="0" smtClean="0"/>
              <a:t> do </a:t>
            </a:r>
            <a:r>
              <a:rPr lang="en-US" sz="2000" dirty="0" err="1" smtClean="0"/>
              <a:t>sistema</a:t>
            </a:r>
            <a:endParaRPr lang="en-US" sz="2000" dirty="0" smtClean="0"/>
          </a:p>
          <a:p>
            <a:pPr lvl="1" eaLnBrk="1" hangingPunct="1">
              <a:spcBef>
                <a:spcPct val="0"/>
              </a:spcBef>
              <a:buClr>
                <a:schemeClr val="tx1"/>
              </a:buClr>
              <a:buFont typeface="Arial" charset="0"/>
              <a:buChar char="•"/>
              <a:defRPr/>
            </a:pPr>
            <a:r>
              <a:rPr lang="en-US" sz="2000" dirty="0" err="1" smtClean="0"/>
              <a:t>Uma</a:t>
            </a:r>
            <a:r>
              <a:rPr lang="en-US" sz="2000" dirty="0" smtClean="0"/>
              <a:t> </a:t>
            </a:r>
            <a:r>
              <a:rPr lang="en-US" sz="2000" dirty="0" err="1" smtClean="0"/>
              <a:t>vez</a:t>
            </a:r>
            <a:r>
              <a:rPr lang="en-US" sz="2000" dirty="0" smtClean="0"/>
              <a:t> </a:t>
            </a:r>
            <a:r>
              <a:rPr lang="en-US" sz="2000" dirty="0" err="1" smtClean="0"/>
              <a:t>programado</a:t>
            </a:r>
            <a:r>
              <a:rPr lang="en-US" sz="2000" dirty="0" smtClean="0"/>
              <a:t>, as </a:t>
            </a:r>
            <a:r>
              <a:rPr lang="en-US" sz="2000" dirty="0" err="1" smtClean="0"/>
              <a:t>configurações</a:t>
            </a:r>
            <a:r>
              <a:rPr lang="en-US" sz="2000" dirty="0" smtClean="0"/>
              <a:t> </a:t>
            </a:r>
            <a:r>
              <a:rPr lang="en-US" sz="2000" dirty="0" err="1" smtClean="0"/>
              <a:t>são</a:t>
            </a:r>
            <a:r>
              <a:rPr lang="en-US" sz="2000" dirty="0" smtClean="0"/>
              <a:t> </a:t>
            </a:r>
            <a:r>
              <a:rPr lang="en-US" sz="2000" dirty="0" err="1" smtClean="0"/>
              <a:t>enviadas</a:t>
            </a:r>
            <a:r>
              <a:rPr lang="en-US" sz="2000" dirty="0" smtClean="0"/>
              <a:t> </a:t>
            </a:r>
            <a:r>
              <a:rPr lang="en-US" sz="2000" dirty="0" err="1" smtClean="0"/>
              <a:t>usando</a:t>
            </a:r>
            <a:r>
              <a:rPr lang="en-US" sz="2000" dirty="0" smtClean="0"/>
              <a:t> a </a:t>
            </a:r>
            <a:r>
              <a:rPr lang="en-US" sz="2000" b="1" dirty="0" err="1" smtClean="0">
                <a:solidFill>
                  <a:srgbClr val="A32638"/>
                </a:solidFill>
              </a:rPr>
              <a:t>conexão</a:t>
            </a:r>
            <a:r>
              <a:rPr lang="en-US" sz="2000" b="1" dirty="0" smtClean="0">
                <a:solidFill>
                  <a:srgbClr val="A32638"/>
                </a:solidFill>
              </a:rPr>
              <a:t> Ethernet FAAST</a:t>
            </a:r>
          </a:p>
          <a:p>
            <a:pPr lvl="1" eaLnBrk="1" hangingPunct="1">
              <a:spcBef>
                <a:spcPct val="0"/>
              </a:spcBef>
              <a:buClr>
                <a:schemeClr val="tx1"/>
              </a:buClr>
              <a:buFont typeface="Arial" charset="0"/>
              <a:buChar char="•"/>
              <a:defRPr/>
            </a:pPr>
            <a:r>
              <a:rPr lang="en-US" sz="2000" dirty="0" err="1" smtClean="0"/>
              <a:t>PipeIQ</a:t>
            </a:r>
            <a:r>
              <a:rPr lang="en-US" sz="2000" dirty="0" smtClean="0"/>
              <a:t> </a:t>
            </a:r>
            <a:r>
              <a:rPr lang="en-US" sz="2000" dirty="0" err="1" smtClean="0"/>
              <a:t>também</a:t>
            </a:r>
            <a:r>
              <a:rPr lang="en-US" sz="2000" dirty="0" smtClean="0"/>
              <a:t> </a:t>
            </a:r>
            <a:r>
              <a:rPr lang="en-US" sz="2000" dirty="0" err="1" smtClean="0"/>
              <a:t>está</a:t>
            </a:r>
            <a:r>
              <a:rPr lang="en-US" sz="2000" dirty="0" smtClean="0"/>
              <a:t> </a:t>
            </a:r>
            <a:r>
              <a:rPr lang="en-US" sz="2000" dirty="0" err="1" smtClean="0"/>
              <a:t>disponível</a:t>
            </a:r>
            <a:r>
              <a:rPr lang="en-US" sz="2000" dirty="0" smtClean="0"/>
              <a:t> </a:t>
            </a:r>
            <a:r>
              <a:rPr lang="en-US" sz="2000" dirty="0" err="1" smtClean="0"/>
              <a:t>para</a:t>
            </a:r>
            <a:r>
              <a:rPr lang="en-US" sz="2000" dirty="0" smtClean="0"/>
              <a:t> </a:t>
            </a:r>
            <a:r>
              <a:rPr lang="en-US" sz="2000" dirty="0" err="1" smtClean="0"/>
              <a:t>uso</a:t>
            </a:r>
            <a:r>
              <a:rPr lang="en-US" sz="2000" dirty="0" smtClean="0"/>
              <a:t> </a:t>
            </a:r>
            <a:r>
              <a:rPr lang="en-US" sz="2000" dirty="0" err="1" smtClean="0"/>
              <a:t>enquanto</a:t>
            </a:r>
            <a:r>
              <a:rPr lang="en-US" sz="2000" dirty="0" smtClean="0"/>
              <a:t> </a:t>
            </a:r>
            <a:r>
              <a:rPr lang="en-US" sz="2000" b="1" dirty="0" err="1" smtClean="0">
                <a:solidFill>
                  <a:srgbClr val="A32638"/>
                </a:solidFill>
              </a:rPr>
              <a:t>conectado</a:t>
            </a:r>
            <a:r>
              <a:rPr lang="en-US" sz="2000" b="1" dirty="0" smtClean="0">
                <a:solidFill>
                  <a:srgbClr val="A32638"/>
                </a:solidFill>
              </a:rPr>
              <a:t> a Internet</a:t>
            </a:r>
          </a:p>
          <a:p>
            <a:pPr lvl="1" eaLnBrk="1" hangingPunct="1">
              <a:spcBef>
                <a:spcPct val="0"/>
              </a:spcBef>
              <a:buClr>
                <a:schemeClr val="tx1"/>
              </a:buClr>
              <a:buFont typeface="Arial" charset="0"/>
              <a:buChar char="•"/>
              <a:defRPr/>
            </a:pPr>
            <a:r>
              <a:rPr lang="en-US" sz="2000" dirty="0" smtClean="0"/>
              <a:t>Download </a:t>
            </a:r>
            <a:r>
              <a:rPr lang="en-US" sz="2000" dirty="0" err="1" smtClean="0"/>
              <a:t>em</a:t>
            </a:r>
            <a:r>
              <a:rPr lang="en-US" sz="2000" dirty="0" smtClean="0"/>
              <a:t> </a:t>
            </a:r>
            <a:r>
              <a:rPr lang="en-US" sz="2000" b="1" dirty="0" smtClean="0">
                <a:solidFill>
                  <a:srgbClr val="A32638"/>
                </a:solidFill>
              </a:rPr>
              <a:t>systemsensor.com/FAAST</a:t>
            </a:r>
          </a:p>
          <a:p>
            <a:pPr lvl="1" eaLnBrk="1" hangingPunct="1">
              <a:spcBef>
                <a:spcPct val="0"/>
              </a:spcBef>
              <a:buFont typeface="Arial" charset="0"/>
              <a:buChar char="•"/>
              <a:defRPr/>
            </a:pPr>
            <a:endParaRPr lang="en-US" sz="2000" dirty="0" smtClean="0"/>
          </a:p>
          <a:p>
            <a:pPr>
              <a:buNone/>
            </a:pPr>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Placeholder 1"/>
          <p:cNvSpPr>
            <a:spLocks noGrp="1"/>
          </p:cNvSpPr>
          <p:nvPr>
            <p:ph type="body" sz="quarter" idx="10"/>
          </p:nvPr>
        </p:nvSpPr>
        <p:spPr bwMode="auto">
          <a:xfrm>
            <a:off x="914400" y="1600200"/>
            <a:ext cx="3200400" cy="41148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Monitoramento</a:t>
            </a:r>
            <a:r>
              <a:rPr lang="en-US" dirty="0" smtClean="0">
                <a:solidFill>
                  <a:srgbClr val="A32638"/>
                </a:solidFill>
              </a:rPr>
              <a:t> do </a:t>
            </a:r>
            <a:r>
              <a:rPr lang="en-US" dirty="0" err="1" smtClean="0">
                <a:solidFill>
                  <a:srgbClr val="A32638"/>
                </a:solidFill>
              </a:rPr>
              <a:t>sistema</a:t>
            </a:r>
            <a:r>
              <a:rPr lang="en-US" dirty="0" smtClean="0">
                <a:solidFill>
                  <a:srgbClr val="A32638"/>
                </a:solidFill>
              </a:rPr>
              <a:t> </a:t>
            </a:r>
            <a:r>
              <a:rPr lang="en-US" b="0" dirty="0" err="1" smtClean="0"/>
              <a:t>pode</a:t>
            </a:r>
            <a:r>
              <a:rPr lang="en-US" b="0" dirty="0" smtClean="0"/>
              <a:t> ser </a:t>
            </a:r>
            <a:r>
              <a:rPr lang="en-US" b="0" dirty="0" err="1" smtClean="0"/>
              <a:t>feito</a:t>
            </a:r>
            <a:r>
              <a:rPr lang="en-US" b="0" dirty="0" smtClean="0"/>
              <a:t> via:</a:t>
            </a:r>
          </a:p>
          <a:p>
            <a:pPr lvl="1" eaLnBrk="1" hangingPunct="1">
              <a:spcBef>
                <a:spcPct val="0"/>
              </a:spcBef>
              <a:buFont typeface="Arial" charset="0"/>
              <a:buChar char="•"/>
            </a:pPr>
            <a:r>
              <a:rPr lang="en-US" dirty="0" smtClean="0"/>
              <a:t>LAN</a:t>
            </a:r>
          </a:p>
          <a:p>
            <a:pPr lvl="1" eaLnBrk="1" hangingPunct="1">
              <a:spcBef>
                <a:spcPct val="0"/>
              </a:spcBef>
              <a:buFont typeface="Arial" charset="0"/>
              <a:buChar char="•"/>
            </a:pPr>
            <a:r>
              <a:rPr lang="en-US" dirty="0" smtClean="0"/>
              <a:t>Web Server</a:t>
            </a:r>
          </a:p>
          <a:p>
            <a:pPr lvl="1" eaLnBrk="1" hangingPunct="1">
              <a:spcBef>
                <a:spcPct val="0"/>
              </a:spcBef>
              <a:buFont typeface="Arial" charset="0"/>
              <a:buChar char="•"/>
            </a:pPr>
            <a:r>
              <a:rPr lang="en-US" dirty="0" smtClean="0"/>
              <a:t>Central de </a:t>
            </a:r>
            <a:r>
              <a:rPr lang="en-US" dirty="0" err="1" smtClean="0"/>
              <a:t>Controle</a:t>
            </a:r>
            <a:endParaRPr lang="en-US" dirty="0" smtClean="0"/>
          </a:p>
          <a:p>
            <a:pPr lvl="1" eaLnBrk="1" hangingPunct="1">
              <a:spcBef>
                <a:spcPct val="0"/>
              </a:spcBef>
              <a:buFont typeface="Arial" charset="0"/>
              <a:buChar char="•"/>
            </a:pPr>
            <a:r>
              <a:rPr lang="en-US" dirty="0" smtClean="0"/>
              <a:t>A </a:t>
            </a:r>
            <a:r>
              <a:rPr lang="en-US" dirty="0" err="1" smtClean="0"/>
              <a:t>rede</a:t>
            </a:r>
            <a:r>
              <a:rPr lang="en-US" dirty="0" smtClean="0"/>
              <a:t> </a:t>
            </a:r>
            <a:r>
              <a:rPr lang="en-US" dirty="0" err="1" smtClean="0"/>
              <a:t>suporta</a:t>
            </a:r>
            <a:r>
              <a:rPr lang="en-US" dirty="0" smtClean="0"/>
              <a:t> </a:t>
            </a:r>
            <a:r>
              <a:rPr lang="en-US" dirty="0" err="1" smtClean="0"/>
              <a:t>até</a:t>
            </a:r>
            <a:r>
              <a:rPr lang="en-US" dirty="0" smtClean="0"/>
              <a:t> 255 </a:t>
            </a:r>
            <a:r>
              <a:rPr lang="en-US" dirty="0" err="1" smtClean="0"/>
              <a:t>dispositivos</a:t>
            </a:r>
            <a:endParaRPr lang="en-US" dirty="0" smtClean="0"/>
          </a:p>
          <a:p>
            <a:pPr lvl="1" eaLnBrk="1" hangingPunct="1">
              <a:spcBef>
                <a:spcPct val="0"/>
              </a:spcBef>
              <a:buFont typeface="Arial" charset="0"/>
              <a:buChar char="•"/>
            </a:pPr>
            <a:endParaRPr lang="en-US" dirty="0" smtClean="0"/>
          </a:p>
          <a:p>
            <a:pPr marL="0" lvl="1" indent="0" eaLnBrk="1" hangingPunct="1">
              <a:spcBef>
                <a:spcPct val="0"/>
              </a:spcBef>
              <a:buNone/>
            </a:pPr>
            <a:r>
              <a:rPr lang="en-US" sz="2000" b="1" dirty="0" err="1" smtClean="0">
                <a:solidFill>
                  <a:srgbClr val="A32638"/>
                </a:solidFill>
              </a:rPr>
              <a:t>PipeIQ</a:t>
            </a:r>
            <a:r>
              <a:rPr lang="en-US" sz="2000" b="1" dirty="0" smtClean="0">
                <a:solidFill>
                  <a:srgbClr val="A32638"/>
                </a:solidFill>
              </a:rPr>
              <a:t> Demo</a:t>
            </a:r>
          </a:p>
        </p:txBody>
      </p:sp>
      <p:sp>
        <p:nvSpPr>
          <p:cNvPr id="108547"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a:t>
            </a:r>
            <a:r>
              <a:rPr lang="en-US" dirty="0" err="1" smtClean="0"/>
              <a:t>PipeIQ</a:t>
            </a:r>
            <a:r>
              <a:rPr lang="en-US" dirty="0" smtClean="0"/>
              <a:t> </a:t>
            </a:r>
            <a:r>
              <a:rPr lang="en-US" dirty="0" err="1" smtClean="0"/>
              <a:t>Monitoramento</a:t>
            </a:r>
            <a:r>
              <a:rPr lang="en-US" dirty="0" smtClean="0"/>
              <a:t> do </a:t>
            </a:r>
            <a:r>
              <a:rPr lang="en-US" dirty="0" err="1" smtClean="0"/>
              <a:t>Sistema</a:t>
            </a:r>
            <a:endParaRPr lang="en-US" dirty="0" smtClean="0"/>
          </a:p>
        </p:txBody>
      </p:sp>
      <p:pic>
        <p:nvPicPr>
          <p:cNvPr id="6" name="Picture 5" descr="shutterstock_33854245_server-01.png"/>
          <p:cNvPicPr>
            <a:picLocks noChangeAspect="1"/>
          </p:cNvPicPr>
          <p:nvPr/>
        </p:nvPicPr>
        <p:blipFill>
          <a:blip r:embed="rId3" cstate="print"/>
          <a:stretch>
            <a:fillRect/>
          </a:stretch>
        </p:blipFill>
        <p:spPr>
          <a:xfrm>
            <a:off x="3936927" y="1502866"/>
            <a:ext cx="4368873" cy="3526334"/>
          </a:xfrm>
          <a:prstGeom prst="rect">
            <a:avLst/>
          </a:prstGeom>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26_PipeIQ_Splash.png"/>
          <p:cNvPicPr>
            <a:picLocks noChangeAspect="1"/>
          </p:cNvPicPr>
          <p:nvPr/>
        </p:nvPicPr>
        <p:blipFill>
          <a:blip r:embed="rId3" cstate="print"/>
          <a:stretch>
            <a:fillRect/>
          </a:stretch>
        </p:blipFill>
        <p:spPr>
          <a:xfrm>
            <a:off x="377" y="283"/>
            <a:ext cx="9143245" cy="6857434"/>
          </a:xfrm>
          <a:prstGeom prst="rect">
            <a:avLst/>
          </a:prstGeom>
        </p:spPr>
      </p:pic>
      <p:pic>
        <p:nvPicPr>
          <p:cNvPr id="6" name="Picture 5" descr="PIPEIQ_LOGO_Black.png"/>
          <p:cNvPicPr>
            <a:picLocks noChangeAspect="1"/>
          </p:cNvPicPr>
          <p:nvPr/>
        </p:nvPicPr>
        <p:blipFill>
          <a:blip r:embed="rId4" cstate="print"/>
          <a:stretch>
            <a:fillRect/>
          </a:stretch>
        </p:blipFill>
        <p:spPr>
          <a:xfrm>
            <a:off x="914400" y="1752600"/>
            <a:ext cx="2959947" cy="1066800"/>
          </a:xfrm>
          <a:prstGeom prst="rect">
            <a:avLst/>
          </a:prstGeom>
        </p:spPr>
      </p:pic>
      <p:sp>
        <p:nvSpPr>
          <p:cNvPr id="8" name="Text Placeholder 4"/>
          <p:cNvSpPr>
            <a:spLocks noGrp="1"/>
          </p:cNvSpPr>
          <p:nvPr>
            <p:ph type="body" sz="quarter" idx="10"/>
          </p:nvPr>
        </p:nvSpPr>
        <p:spPr bwMode="auto">
          <a:xfrm>
            <a:off x="914400" y="2514600"/>
            <a:ext cx="4343400" cy="27432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smtClean="0"/>
              <a:t/>
            </a:r>
            <a:br>
              <a:rPr lang="en-US" dirty="0" smtClean="0"/>
            </a:br>
            <a:r>
              <a:rPr lang="en-US" dirty="0" smtClean="0">
                <a:solidFill>
                  <a:srgbClr val="A32638"/>
                </a:solidFill>
              </a:rPr>
              <a:t>Demo</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5_FAAST_Trans.png"/>
          <p:cNvPicPr>
            <a:picLocks noChangeAspect="1"/>
          </p:cNvPicPr>
          <p:nvPr/>
        </p:nvPicPr>
        <p:blipFill>
          <a:blip r:embed="rId2" cstate="print"/>
          <a:stretch>
            <a:fillRect/>
          </a:stretch>
        </p:blipFill>
        <p:spPr>
          <a:xfrm>
            <a:off x="377" y="283"/>
            <a:ext cx="9143245" cy="6857434"/>
          </a:xfrm>
          <a:prstGeom prst="rect">
            <a:avLst/>
          </a:prstGeom>
        </p:spPr>
      </p:pic>
      <p:pic>
        <p:nvPicPr>
          <p:cNvPr id="7" name="Picture 6" descr="FAAST_redBlack.png"/>
          <p:cNvPicPr>
            <a:picLocks noChangeAspect="1"/>
          </p:cNvPicPr>
          <p:nvPr/>
        </p:nvPicPr>
        <p:blipFill>
          <a:blip r:embed="rId3" cstate="print"/>
          <a:stretch>
            <a:fillRect/>
          </a:stretch>
        </p:blipFill>
        <p:spPr>
          <a:xfrm>
            <a:off x="914400" y="2514600"/>
            <a:ext cx="2544338" cy="593283"/>
          </a:xfrm>
          <a:prstGeom prst="rect">
            <a:avLst/>
          </a:prstGeom>
        </p:spPr>
      </p:pic>
      <p:sp>
        <p:nvSpPr>
          <p:cNvPr id="8" name="Text Placeholder 4"/>
          <p:cNvSpPr txBox="1">
            <a:spLocks/>
          </p:cNvSpPr>
          <p:nvPr/>
        </p:nvSpPr>
        <p:spPr bwMode="auto">
          <a:xfrm>
            <a:off x="914400" y="3200400"/>
            <a:ext cx="4343400" cy="2743200"/>
          </a:xfrm>
          <a:prstGeom prst="rect">
            <a:avLst/>
          </a:prstGeom>
          <a:noFill/>
          <a:ln>
            <a:miter lim="800000"/>
            <a:headEnd/>
            <a:tailEnd/>
          </a:ln>
        </p:spPr>
        <p:txBody>
          <a:bodyPr vert="horz" wrap="square" lIns="0" tIns="0" rIns="0" bIns="0" numCol="1" anchor="t" anchorCtr="0" compatLnSpc="1">
            <a:prstTxWarp prst="textNoShape">
              <a:avLst/>
            </a:prstTxWarp>
          </a:bodyPr>
          <a:lstStyle/>
          <a:p>
            <a:pPr lvl="0">
              <a:spcAft>
                <a:spcPts val="1200"/>
              </a:spcAft>
            </a:pPr>
            <a:r>
              <a:rPr lang="en-US" sz="2000" b="1" dirty="0" err="1" smtClean="0">
                <a:latin typeface="Helvetica" pitchFamily="34" charset="0"/>
                <a:cs typeface="+mn-cs"/>
              </a:rPr>
              <a:t>Comissionamento</a:t>
            </a:r>
            <a:r>
              <a:rPr lang="en-US" sz="2000" b="1" dirty="0" smtClean="0">
                <a:latin typeface="Helvetica" pitchFamily="34" charset="0"/>
                <a:cs typeface="+mn-cs"/>
              </a:rPr>
              <a:t> do </a:t>
            </a:r>
            <a:r>
              <a:rPr lang="en-US" sz="2000" b="1" dirty="0" err="1" smtClean="0">
                <a:latin typeface="Helvetica" pitchFamily="34" charset="0"/>
                <a:cs typeface="+mn-cs"/>
              </a:rPr>
              <a:t>Sistema</a:t>
            </a:r>
            <a:endParaRPr lang="en-US" sz="2000" b="1" dirty="0" smtClean="0">
              <a:latin typeface="Helvetica" pitchFamily="34" charset="0"/>
              <a:cs typeface="+mn-cs"/>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Placeholder 1"/>
          <p:cNvSpPr>
            <a:spLocks noGrp="1"/>
          </p:cNvSpPr>
          <p:nvPr>
            <p:ph type="body" sz="quarter" idx="10"/>
          </p:nvPr>
        </p:nvSpPr>
        <p:spPr bwMode="auto">
          <a:xfrm>
            <a:off x="914400" y="1600200"/>
            <a:ext cx="7543800" cy="46482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Comissionar</a:t>
            </a:r>
            <a:r>
              <a:rPr lang="en-US" dirty="0" smtClean="0"/>
              <a:t> </a:t>
            </a:r>
            <a:r>
              <a:rPr lang="en-US" b="0" dirty="0" smtClean="0"/>
              <a:t>um </a:t>
            </a:r>
            <a:r>
              <a:rPr lang="en-US" b="0" dirty="0" err="1" smtClean="0"/>
              <a:t>sistema</a:t>
            </a:r>
            <a:r>
              <a:rPr lang="en-US" b="0" dirty="0" smtClean="0"/>
              <a:t> é o </a:t>
            </a:r>
            <a:r>
              <a:rPr lang="en-US" b="0" dirty="0" err="1" smtClean="0"/>
              <a:t>estágio</a:t>
            </a:r>
            <a:r>
              <a:rPr lang="en-US" b="0" dirty="0" smtClean="0"/>
              <a:t> final do </a:t>
            </a:r>
            <a:r>
              <a:rPr lang="en-US" b="0" dirty="0" err="1" smtClean="0"/>
              <a:t>processo</a:t>
            </a:r>
            <a:r>
              <a:rPr lang="en-US" b="0" dirty="0" smtClean="0"/>
              <a:t> de </a:t>
            </a:r>
            <a:r>
              <a:rPr lang="en-US" b="0" dirty="0" err="1" smtClean="0"/>
              <a:t>instalação</a:t>
            </a:r>
            <a:r>
              <a:rPr lang="en-US" b="0" dirty="0" smtClean="0"/>
              <a:t>. </a:t>
            </a:r>
          </a:p>
          <a:p>
            <a:pPr eaLnBrk="1" hangingPunct="1">
              <a:spcBef>
                <a:spcPct val="0"/>
              </a:spcBef>
            </a:pPr>
            <a:r>
              <a:rPr lang="en-US" b="0" dirty="0" err="1" smtClean="0"/>
              <a:t>Isso</a:t>
            </a:r>
            <a:r>
              <a:rPr lang="en-US" b="0" dirty="0" smtClean="0"/>
              <a:t> </a:t>
            </a:r>
            <a:r>
              <a:rPr lang="en-US" b="0" dirty="0" err="1" smtClean="0"/>
              <a:t>garante</a:t>
            </a:r>
            <a:r>
              <a:rPr lang="en-US" b="0" dirty="0" smtClean="0"/>
              <a:t> </a:t>
            </a:r>
            <a:r>
              <a:rPr lang="en-US" b="0" dirty="0" err="1" smtClean="0"/>
              <a:t>que</a:t>
            </a:r>
            <a:r>
              <a:rPr lang="en-US" b="0" dirty="0" smtClean="0"/>
              <a:t> o </a:t>
            </a:r>
            <a:r>
              <a:rPr lang="en-US" dirty="0" err="1" smtClean="0">
                <a:solidFill>
                  <a:srgbClr val="A32638"/>
                </a:solidFill>
              </a:rPr>
              <a:t>critério</a:t>
            </a:r>
            <a:r>
              <a:rPr lang="en-US" dirty="0" smtClean="0">
                <a:solidFill>
                  <a:srgbClr val="A32638"/>
                </a:solidFill>
              </a:rPr>
              <a:t> de </a:t>
            </a:r>
            <a:r>
              <a:rPr lang="en-US" dirty="0" err="1" smtClean="0">
                <a:solidFill>
                  <a:srgbClr val="A32638"/>
                </a:solidFill>
              </a:rPr>
              <a:t>desenho</a:t>
            </a:r>
            <a:r>
              <a:rPr lang="en-US" dirty="0" smtClean="0">
                <a:solidFill>
                  <a:srgbClr val="A32638"/>
                </a:solidFill>
              </a:rPr>
              <a:t> </a:t>
            </a:r>
            <a:r>
              <a:rPr lang="en-US" dirty="0" err="1" smtClean="0">
                <a:solidFill>
                  <a:srgbClr val="A32638"/>
                </a:solidFill>
              </a:rPr>
              <a:t>estão</a:t>
            </a:r>
            <a:r>
              <a:rPr lang="en-US" dirty="0" smtClean="0">
                <a:solidFill>
                  <a:srgbClr val="A32638"/>
                </a:solidFill>
              </a:rPr>
              <a:t> de </a:t>
            </a:r>
            <a:r>
              <a:rPr lang="en-US" dirty="0" err="1" smtClean="0">
                <a:solidFill>
                  <a:srgbClr val="A32638"/>
                </a:solidFill>
              </a:rPr>
              <a:t>acordo</a:t>
            </a:r>
            <a:r>
              <a:rPr lang="en-US" dirty="0" smtClean="0">
                <a:solidFill>
                  <a:srgbClr val="A32638"/>
                </a:solidFill>
              </a:rPr>
              <a:t> </a:t>
            </a:r>
            <a:r>
              <a:rPr lang="en-US" b="0" dirty="0" err="1" smtClean="0"/>
              <a:t>para</a:t>
            </a:r>
            <a:r>
              <a:rPr lang="en-US" b="0" dirty="0" smtClean="0"/>
              <a:t> a </a:t>
            </a:r>
            <a:r>
              <a:rPr lang="en-US" b="0" dirty="0" err="1" smtClean="0"/>
              <a:t>instalação</a:t>
            </a:r>
            <a:r>
              <a:rPr lang="en-US" b="0" dirty="0" smtClean="0"/>
              <a:t> </a:t>
            </a:r>
            <a:r>
              <a:rPr lang="en-US" b="0" dirty="0" err="1" smtClean="0"/>
              <a:t>da</a:t>
            </a:r>
            <a:r>
              <a:rPr lang="en-US" b="0" dirty="0" smtClean="0"/>
              <a:t> </a:t>
            </a:r>
            <a:r>
              <a:rPr lang="en-US" b="0" dirty="0" err="1" smtClean="0"/>
              <a:t>rede</a:t>
            </a:r>
            <a:r>
              <a:rPr lang="en-US" b="0" dirty="0" smtClean="0"/>
              <a:t> de </a:t>
            </a:r>
            <a:r>
              <a:rPr lang="en-US" b="0" dirty="0" err="1" smtClean="0"/>
              <a:t>tubulação</a:t>
            </a:r>
            <a:r>
              <a:rPr lang="en-US" b="0" dirty="0" smtClean="0"/>
              <a:t> e </a:t>
            </a:r>
            <a:r>
              <a:rPr lang="en-US" b="0" dirty="0" err="1" smtClean="0"/>
              <a:t>que</a:t>
            </a:r>
            <a:r>
              <a:rPr lang="en-US" b="0" dirty="0" smtClean="0"/>
              <a:t> o </a:t>
            </a:r>
            <a:r>
              <a:rPr lang="en-US" b="0" dirty="0" err="1" smtClean="0"/>
              <a:t>sistema</a:t>
            </a:r>
            <a:r>
              <a:rPr lang="en-US" b="0" dirty="0" smtClean="0"/>
              <a:t> FAAST </a:t>
            </a:r>
            <a:r>
              <a:rPr lang="en-US" b="0" dirty="0" err="1" smtClean="0"/>
              <a:t>está</a:t>
            </a:r>
            <a:r>
              <a:rPr lang="en-US" b="0" dirty="0" smtClean="0"/>
              <a:t> </a:t>
            </a:r>
            <a:r>
              <a:rPr lang="en-US" dirty="0" err="1" smtClean="0">
                <a:solidFill>
                  <a:srgbClr val="A32638"/>
                </a:solidFill>
              </a:rPr>
              <a:t>monitorando</a:t>
            </a:r>
            <a:r>
              <a:rPr lang="en-US" dirty="0" smtClean="0">
                <a:solidFill>
                  <a:srgbClr val="A32638"/>
                </a:solidFill>
              </a:rPr>
              <a:t> </a:t>
            </a:r>
            <a:r>
              <a:rPr lang="en-US" dirty="0" err="1" smtClean="0">
                <a:solidFill>
                  <a:srgbClr val="A32638"/>
                </a:solidFill>
              </a:rPr>
              <a:t>corretamente</a:t>
            </a:r>
            <a:r>
              <a:rPr lang="en-US" dirty="0" smtClean="0">
                <a:solidFill>
                  <a:srgbClr val="A32638"/>
                </a:solidFill>
              </a:rPr>
              <a:t> </a:t>
            </a:r>
            <a:r>
              <a:rPr lang="en-US" dirty="0" err="1" smtClean="0">
                <a:solidFill>
                  <a:srgbClr val="A32638"/>
                </a:solidFill>
              </a:rPr>
              <a:t>os</a:t>
            </a:r>
            <a:r>
              <a:rPr lang="en-US" dirty="0" smtClean="0">
                <a:solidFill>
                  <a:srgbClr val="A32638"/>
                </a:solidFill>
              </a:rPr>
              <a:t> </a:t>
            </a:r>
            <a:r>
              <a:rPr lang="en-US" dirty="0" err="1" smtClean="0">
                <a:solidFill>
                  <a:srgbClr val="A32638"/>
                </a:solidFill>
              </a:rPr>
              <a:t>níveis</a:t>
            </a:r>
            <a:r>
              <a:rPr lang="en-US" dirty="0" smtClean="0">
                <a:solidFill>
                  <a:srgbClr val="A32638"/>
                </a:solidFill>
              </a:rPr>
              <a:t> de </a:t>
            </a:r>
            <a:r>
              <a:rPr lang="en-US" dirty="0" err="1" smtClean="0">
                <a:solidFill>
                  <a:srgbClr val="A32638"/>
                </a:solidFill>
              </a:rPr>
              <a:t>alarme</a:t>
            </a:r>
            <a:r>
              <a:rPr lang="en-US" dirty="0" smtClean="0">
                <a:solidFill>
                  <a:srgbClr val="A32638"/>
                </a:solidFill>
              </a:rPr>
              <a:t> </a:t>
            </a:r>
            <a:r>
              <a:rPr lang="en-US" b="0" dirty="0" err="1" smtClean="0"/>
              <a:t>para</a:t>
            </a:r>
            <a:r>
              <a:rPr lang="en-US" b="0" dirty="0" smtClean="0"/>
              <a:t> </a:t>
            </a:r>
            <a:r>
              <a:rPr lang="en-US" b="0" dirty="0" err="1" smtClean="0"/>
              <a:t>esta</a:t>
            </a:r>
            <a:r>
              <a:rPr lang="en-US" b="0" dirty="0" smtClean="0"/>
              <a:t> </a:t>
            </a:r>
            <a:r>
              <a:rPr lang="en-US" b="0" dirty="0" err="1" smtClean="0"/>
              <a:t>instalação</a:t>
            </a:r>
            <a:r>
              <a:rPr lang="en-US" b="0" dirty="0" smtClean="0"/>
              <a:t> individual</a:t>
            </a:r>
          </a:p>
          <a:p>
            <a:pPr eaLnBrk="1" hangingPunct="1">
              <a:spcBef>
                <a:spcPct val="0"/>
              </a:spcBef>
            </a:pPr>
            <a:r>
              <a:rPr lang="en-US" dirty="0" err="1" smtClean="0">
                <a:solidFill>
                  <a:srgbClr val="A32638"/>
                </a:solidFill>
              </a:rPr>
              <a:t>Comissionamento</a:t>
            </a:r>
            <a:r>
              <a:rPr lang="en-US" dirty="0" smtClean="0">
                <a:solidFill>
                  <a:srgbClr val="A32638"/>
                </a:solidFill>
              </a:rPr>
              <a:t> </a:t>
            </a:r>
            <a:r>
              <a:rPr lang="en-US" dirty="0" err="1" smtClean="0">
                <a:solidFill>
                  <a:srgbClr val="A32638"/>
                </a:solidFill>
              </a:rPr>
              <a:t>apropriado</a:t>
            </a:r>
            <a:r>
              <a:rPr lang="en-US" dirty="0" smtClean="0">
                <a:solidFill>
                  <a:srgbClr val="A32638"/>
                </a:solidFill>
              </a:rPr>
              <a:t> </a:t>
            </a:r>
            <a:r>
              <a:rPr lang="en-US" b="0" dirty="0" smtClean="0"/>
              <a:t>de um </a:t>
            </a:r>
            <a:r>
              <a:rPr lang="en-US" b="0" dirty="0" err="1" smtClean="0"/>
              <a:t>sistema</a:t>
            </a:r>
            <a:r>
              <a:rPr lang="en-US" b="0" dirty="0" smtClean="0"/>
              <a:t> </a:t>
            </a:r>
            <a:r>
              <a:rPr lang="en-US" b="0" dirty="0" err="1" smtClean="0"/>
              <a:t>sofisticado</a:t>
            </a:r>
            <a:r>
              <a:rPr lang="en-US" b="0" dirty="0" smtClean="0"/>
              <a:t> </a:t>
            </a:r>
            <a:r>
              <a:rPr lang="en-US" b="0" dirty="0" err="1" smtClean="0"/>
              <a:t>como</a:t>
            </a:r>
            <a:r>
              <a:rPr lang="en-US" b="0" dirty="0" smtClean="0"/>
              <a:t> o FAAST é </a:t>
            </a:r>
            <a:r>
              <a:rPr lang="en-US" b="0" dirty="0" err="1" smtClean="0"/>
              <a:t>crítico</a:t>
            </a:r>
            <a:r>
              <a:rPr lang="en-US" b="0" dirty="0" smtClean="0"/>
              <a:t>.  </a:t>
            </a:r>
          </a:p>
          <a:p>
            <a:pPr eaLnBrk="1" hangingPunct="1">
              <a:spcBef>
                <a:spcPct val="0"/>
              </a:spcBef>
            </a:pPr>
            <a:r>
              <a:rPr lang="en-US" dirty="0" err="1" smtClean="0">
                <a:solidFill>
                  <a:srgbClr val="A32638"/>
                </a:solidFill>
              </a:rPr>
              <a:t>Documentação</a:t>
            </a:r>
            <a:r>
              <a:rPr lang="en-US" dirty="0" smtClean="0">
                <a:solidFill>
                  <a:srgbClr val="A32638"/>
                </a:solidFill>
              </a:rPr>
              <a:t> </a:t>
            </a:r>
            <a:r>
              <a:rPr lang="en-US" dirty="0" err="1" smtClean="0">
                <a:solidFill>
                  <a:srgbClr val="A32638"/>
                </a:solidFill>
              </a:rPr>
              <a:t>específica</a:t>
            </a:r>
            <a:r>
              <a:rPr lang="en-US" dirty="0" smtClean="0">
                <a:solidFill>
                  <a:srgbClr val="A32638"/>
                </a:solidFill>
              </a:rPr>
              <a:t> de </a:t>
            </a:r>
            <a:r>
              <a:rPr lang="en-US" dirty="0" err="1" smtClean="0">
                <a:solidFill>
                  <a:srgbClr val="A32638"/>
                </a:solidFill>
              </a:rPr>
              <a:t>suporte</a:t>
            </a:r>
            <a:r>
              <a:rPr lang="en-US" dirty="0" smtClean="0">
                <a:solidFill>
                  <a:srgbClr val="A32638"/>
                </a:solidFill>
              </a:rPr>
              <a:t> </a:t>
            </a:r>
            <a:r>
              <a:rPr lang="en-US" b="0" dirty="0" smtClean="0"/>
              <a:t>e um </a:t>
            </a:r>
            <a:r>
              <a:rPr lang="en-US" dirty="0" err="1" smtClean="0">
                <a:solidFill>
                  <a:srgbClr val="A32638"/>
                </a:solidFill>
              </a:rPr>
              <a:t>protocolo</a:t>
            </a:r>
            <a:r>
              <a:rPr lang="en-US" dirty="0" smtClean="0">
                <a:solidFill>
                  <a:srgbClr val="A32638"/>
                </a:solidFill>
              </a:rPr>
              <a:t> de </a:t>
            </a:r>
            <a:r>
              <a:rPr lang="en-US" dirty="0" err="1" smtClean="0">
                <a:solidFill>
                  <a:srgbClr val="A32638"/>
                </a:solidFill>
              </a:rPr>
              <a:t>aceitação</a:t>
            </a:r>
            <a:r>
              <a:rPr lang="en-US" dirty="0" smtClean="0">
                <a:solidFill>
                  <a:srgbClr val="A32638"/>
                </a:solidFill>
              </a:rPr>
              <a:t> de </a:t>
            </a:r>
            <a:r>
              <a:rPr lang="en-US" dirty="0" err="1" smtClean="0">
                <a:solidFill>
                  <a:srgbClr val="A32638"/>
                </a:solidFill>
              </a:rPr>
              <a:t>teste</a:t>
            </a:r>
            <a:r>
              <a:rPr lang="en-US" b="0" dirty="0" smtClean="0"/>
              <a:t> </a:t>
            </a:r>
            <a:r>
              <a:rPr lang="en-US" b="0" dirty="0" err="1" smtClean="0"/>
              <a:t>foram</a:t>
            </a:r>
            <a:r>
              <a:rPr lang="en-US" b="0" dirty="0" smtClean="0"/>
              <a:t> </a:t>
            </a:r>
            <a:r>
              <a:rPr lang="en-US" b="0" dirty="0" err="1" smtClean="0"/>
              <a:t>desenvolvidos</a:t>
            </a:r>
            <a:r>
              <a:rPr lang="en-US" b="0" dirty="0" smtClean="0"/>
              <a:t> </a:t>
            </a:r>
            <a:r>
              <a:rPr lang="en-US" b="0" dirty="0" err="1" smtClean="0"/>
              <a:t>para</a:t>
            </a:r>
            <a:r>
              <a:rPr lang="en-US" b="0" dirty="0" smtClean="0"/>
              <a:t> </a:t>
            </a:r>
            <a:r>
              <a:rPr lang="en-US" b="0" dirty="0" err="1" smtClean="0"/>
              <a:t>uso</a:t>
            </a:r>
            <a:r>
              <a:rPr lang="en-US" b="0" dirty="0" smtClean="0"/>
              <a:t> do </a:t>
            </a:r>
            <a:r>
              <a:rPr lang="en-US" b="0" dirty="0" err="1" smtClean="0"/>
              <a:t>contratante</a:t>
            </a:r>
            <a:r>
              <a:rPr lang="en-US" b="0" dirty="0" smtClean="0"/>
              <a:t> </a:t>
            </a:r>
            <a:r>
              <a:rPr lang="en-US" b="0" dirty="0" err="1" smtClean="0"/>
              <a:t>da</a:t>
            </a:r>
            <a:r>
              <a:rPr lang="en-US" b="0" dirty="0" smtClean="0"/>
              <a:t> </a:t>
            </a:r>
            <a:r>
              <a:rPr lang="en-US" b="0" dirty="0" err="1" smtClean="0"/>
              <a:t>instalação</a:t>
            </a:r>
            <a:r>
              <a:rPr lang="en-US" b="0" dirty="0" smtClean="0"/>
              <a:t> do </a:t>
            </a:r>
            <a:r>
              <a:rPr lang="en-US" b="0" dirty="0" err="1" smtClean="0"/>
              <a:t>sistema</a:t>
            </a:r>
            <a:r>
              <a:rPr lang="en-US" b="0" dirty="0" smtClean="0"/>
              <a:t> FAAST.</a:t>
            </a:r>
          </a:p>
          <a:p>
            <a:pPr eaLnBrk="1" hangingPunct="1">
              <a:spcBef>
                <a:spcPct val="0"/>
              </a:spcBef>
            </a:pPr>
            <a:r>
              <a:rPr lang="en-US" b="0" dirty="0" smtClean="0"/>
              <a:t>Este </a:t>
            </a:r>
            <a:r>
              <a:rPr lang="en-US" b="0" dirty="0" err="1" smtClean="0"/>
              <a:t>documento</a:t>
            </a:r>
            <a:r>
              <a:rPr lang="en-US" b="0" dirty="0" smtClean="0"/>
              <a:t> </a:t>
            </a:r>
            <a:r>
              <a:rPr lang="en-US" b="0" dirty="0" err="1" smtClean="0"/>
              <a:t>está</a:t>
            </a:r>
            <a:r>
              <a:rPr lang="en-US" b="0" dirty="0" smtClean="0"/>
              <a:t> </a:t>
            </a:r>
            <a:r>
              <a:rPr lang="en-US" b="0" dirty="0" err="1" smtClean="0"/>
              <a:t>disponível</a:t>
            </a:r>
            <a:r>
              <a:rPr lang="en-US" b="0" dirty="0" smtClean="0"/>
              <a:t> </a:t>
            </a:r>
            <a:r>
              <a:rPr lang="en-US" b="0" dirty="0" err="1" smtClean="0"/>
              <a:t>na</a:t>
            </a:r>
            <a:r>
              <a:rPr lang="en-US" b="0" dirty="0" smtClean="0"/>
              <a:t> </a:t>
            </a:r>
            <a:r>
              <a:rPr lang="en-US" b="0" dirty="0" err="1" smtClean="0"/>
              <a:t>seção</a:t>
            </a:r>
            <a:r>
              <a:rPr lang="en-US" b="0" dirty="0" smtClean="0"/>
              <a:t> de </a:t>
            </a:r>
            <a:r>
              <a:rPr lang="en-US" b="0" dirty="0" err="1" smtClean="0"/>
              <a:t>Comissionamento</a:t>
            </a:r>
            <a:r>
              <a:rPr lang="en-US" b="0" dirty="0" smtClean="0"/>
              <a:t> do </a:t>
            </a:r>
            <a:r>
              <a:rPr lang="en-US" b="0" i="1" dirty="0" smtClean="0">
                <a:solidFill>
                  <a:srgbClr val="A32638"/>
                </a:solidFill>
              </a:rPr>
              <a:t>Comprehensive Instruction Manual </a:t>
            </a:r>
            <a:r>
              <a:rPr lang="en-US" b="0" dirty="0" err="1" smtClean="0"/>
              <a:t>em</a:t>
            </a:r>
            <a:r>
              <a:rPr lang="en-US" b="0" dirty="0" smtClean="0"/>
              <a:t> </a:t>
            </a:r>
            <a:r>
              <a:rPr lang="en-US" b="0" dirty="0" smtClean="0">
                <a:solidFill>
                  <a:srgbClr val="0077AA"/>
                </a:solidFill>
              </a:rPr>
              <a:t>systemsensor.com/</a:t>
            </a:r>
            <a:r>
              <a:rPr lang="en-US" dirty="0" err="1" smtClean="0">
                <a:solidFill>
                  <a:srgbClr val="0077AA"/>
                </a:solidFill>
              </a:rPr>
              <a:t>faast</a:t>
            </a:r>
            <a:r>
              <a:rPr lang="en-US" dirty="0" smtClean="0"/>
              <a:t>.</a:t>
            </a:r>
          </a:p>
          <a:p>
            <a:pPr eaLnBrk="1" hangingPunct="1">
              <a:spcBef>
                <a:spcPct val="0"/>
              </a:spcBef>
            </a:pPr>
            <a:endParaRPr lang="en-US" dirty="0" smtClean="0"/>
          </a:p>
          <a:p>
            <a:pPr eaLnBrk="1" hangingPunct="1">
              <a:spcBef>
                <a:spcPct val="0"/>
              </a:spcBef>
            </a:pPr>
            <a:endParaRPr lang="en-US" dirty="0" smtClean="0"/>
          </a:p>
        </p:txBody>
      </p:sp>
      <p:sp>
        <p:nvSpPr>
          <p:cNvPr id="114691"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Comissionamento</a:t>
            </a:r>
            <a:r>
              <a:rPr lang="en-US" dirty="0" smtClean="0"/>
              <a:t> do </a:t>
            </a:r>
            <a:r>
              <a:rPr lang="en-US" dirty="0" err="1" smtClean="0"/>
              <a:t>Sistema</a:t>
            </a:r>
            <a:endParaRPr lang="en-US" dirty="0" smtClean="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Placeholder 1"/>
          <p:cNvSpPr>
            <a:spLocks noGrp="1"/>
          </p:cNvSpPr>
          <p:nvPr>
            <p:ph type="body" sz="quarter" idx="10"/>
          </p:nvPr>
        </p:nvSpPr>
        <p:spPr bwMode="auto">
          <a:xfrm>
            <a:off x="914400" y="1600200"/>
            <a:ext cx="7315200" cy="990600"/>
          </a:xfrm>
          <a:noFill/>
          <a:ln>
            <a:miter lim="800000"/>
            <a:headEnd/>
            <a:tailEnd/>
          </a:ln>
        </p:spPr>
        <p:txBody>
          <a:bodyPr vert="horz" wrap="square" lIns="0" tIns="0" rIns="0" bIns="0" numCol="1" anchor="t" anchorCtr="0" compatLnSpc="1">
            <a:prstTxWarp prst="textNoShape">
              <a:avLst/>
            </a:prstTxWarp>
          </a:bodyPr>
          <a:lstStyle/>
          <a:p>
            <a:pPr eaLnBrk="1" hangingPunct="1">
              <a:spcBef>
                <a:spcPct val="0"/>
              </a:spcBef>
            </a:pPr>
            <a:r>
              <a:rPr lang="en-US" dirty="0" err="1" smtClean="0">
                <a:solidFill>
                  <a:srgbClr val="A32638"/>
                </a:solidFill>
              </a:rPr>
              <a:t>Pré-Comissionamento</a:t>
            </a:r>
            <a:r>
              <a:rPr lang="en-US" dirty="0" smtClean="0"/>
              <a:t> </a:t>
            </a:r>
            <a:r>
              <a:rPr lang="en-US" b="0" dirty="0" smtClean="0"/>
              <a:t>é um </a:t>
            </a:r>
            <a:r>
              <a:rPr lang="en-US" b="0" dirty="0" err="1" smtClean="0"/>
              <a:t>conjunto</a:t>
            </a:r>
            <a:r>
              <a:rPr lang="en-US" b="0" dirty="0" smtClean="0"/>
              <a:t> de </a:t>
            </a:r>
            <a:r>
              <a:rPr lang="en-US" b="0" dirty="0" err="1" smtClean="0"/>
              <a:t>tarefas</a:t>
            </a:r>
            <a:r>
              <a:rPr lang="en-US" b="0" dirty="0" smtClean="0"/>
              <a:t> </a:t>
            </a:r>
            <a:r>
              <a:rPr lang="en-US" b="0" dirty="0" err="1" smtClean="0"/>
              <a:t>que</a:t>
            </a:r>
            <a:r>
              <a:rPr lang="en-US" b="0" dirty="0" smtClean="0"/>
              <a:t> </a:t>
            </a:r>
            <a:r>
              <a:rPr lang="en-US" b="0" dirty="0" err="1" smtClean="0"/>
              <a:t>devem</a:t>
            </a:r>
            <a:r>
              <a:rPr lang="en-US" b="0" dirty="0" smtClean="0"/>
              <a:t> ser </a:t>
            </a:r>
            <a:r>
              <a:rPr lang="en-US" b="0" dirty="0" err="1" smtClean="0"/>
              <a:t>performadas</a:t>
            </a:r>
            <a:r>
              <a:rPr lang="en-US" b="0" dirty="0" smtClean="0"/>
              <a:t> </a:t>
            </a:r>
            <a:r>
              <a:rPr lang="en-US" b="0" dirty="0" err="1" smtClean="0"/>
              <a:t>da</a:t>
            </a:r>
            <a:r>
              <a:rPr lang="en-US" b="0" dirty="0" smtClean="0"/>
              <a:t> </a:t>
            </a:r>
            <a:r>
              <a:rPr lang="en-US" b="0" dirty="0" err="1" smtClean="0"/>
              <a:t>visita</a:t>
            </a:r>
            <a:r>
              <a:rPr lang="en-US" b="0" dirty="0" smtClean="0"/>
              <a:t> </a:t>
            </a:r>
            <a:r>
              <a:rPr lang="en-US" b="0" dirty="0" err="1" smtClean="0"/>
              <a:t>ao</a:t>
            </a:r>
            <a:r>
              <a:rPr lang="en-US" b="0" dirty="0" smtClean="0"/>
              <a:t> local. </a:t>
            </a:r>
            <a:r>
              <a:rPr lang="en-US" b="0" dirty="0" err="1" smtClean="0"/>
              <a:t>Montar</a:t>
            </a:r>
            <a:r>
              <a:rPr lang="en-US" b="0" dirty="0" smtClean="0"/>
              <a:t> a </a:t>
            </a:r>
            <a:r>
              <a:rPr lang="en-US" b="0" dirty="0" err="1" smtClean="0"/>
              <a:t>lista</a:t>
            </a:r>
            <a:r>
              <a:rPr lang="en-US" b="0" dirty="0" smtClean="0"/>
              <a:t> de </a:t>
            </a:r>
            <a:r>
              <a:rPr lang="en-US" b="0" dirty="0" err="1" smtClean="0"/>
              <a:t>documentos</a:t>
            </a:r>
            <a:r>
              <a:rPr lang="en-US" b="0" dirty="0" smtClean="0"/>
              <a:t> a </a:t>
            </a:r>
            <a:r>
              <a:rPr lang="en-US" b="0" dirty="0" err="1" smtClean="0"/>
              <a:t>seguir</a:t>
            </a:r>
            <a:r>
              <a:rPr lang="en-US" b="0" dirty="0" smtClean="0"/>
              <a:t> e de </a:t>
            </a:r>
            <a:r>
              <a:rPr lang="en-US" b="0" dirty="0" err="1" smtClean="0"/>
              <a:t>itens</a:t>
            </a:r>
            <a:r>
              <a:rPr lang="en-US" b="0" dirty="0" smtClean="0"/>
              <a:t> </a:t>
            </a:r>
            <a:r>
              <a:rPr lang="en-US" b="0" dirty="0" err="1" smtClean="0"/>
              <a:t>necessários</a:t>
            </a:r>
            <a:r>
              <a:rPr lang="en-US" b="0" dirty="0" smtClean="0"/>
              <a:t> </a:t>
            </a:r>
            <a:r>
              <a:rPr lang="en-US" dirty="0" err="1" smtClean="0">
                <a:solidFill>
                  <a:srgbClr val="A32638"/>
                </a:solidFill>
              </a:rPr>
              <a:t>anteriormente</a:t>
            </a:r>
            <a:r>
              <a:rPr lang="en-US" dirty="0" smtClean="0">
                <a:solidFill>
                  <a:srgbClr val="A32638"/>
                </a:solidFill>
              </a:rPr>
              <a:t> a </a:t>
            </a:r>
            <a:r>
              <a:rPr lang="en-US" dirty="0" err="1" smtClean="0">
                <a:solidFill>
                  <a:srgbClr val="A32638"/>
                </a:solidFill>
              </a:rPr>
              <a:t>visita</a:t>
            </a:r>
            <a:r>
              <a:rPr lang="en-US" dirty="0" smtClean="0">
                <a:solidFill>
                  <a:srgbClr val="A32638"/>
                </a:solidFill>
              </a:rPr>
              <a:t> </a:t>
            </a:r>
            <a:r>
              <a:rPr lang="en-US" dirty="0" err="1" smtClean="0">
                <a:solidFill>
                  <a:srgbClr val="A32638"/>
                </a:solidFill>
              </a:rPr>
              <a:t>ao</a:t>
            </a:r>
            <a:r>
              <a:rPr lang="en-US" dirty="0" smtClean="0">
                <a:solidFill>
                  <a:srgbClr val="A32638"/>
                </a:solidFill>
              </a:rPr>
              <a:t> site:</a:t>
            </a:r>
          </a:p>
          <a:p>
            <a:pPr eaLnBrk="1" hangingPunct="1">
              <a:spcBef>
                <a:spcPct val="0"/>
              </a:spcBef>
            </a:pPr>
            <a:endParaRPr lang="en-US" dirty="0" smtClean="0">
              <a:solidFill>
                <a:srgbClr val="A32638"/>
              </a:solidFill>
            </a:endParaRPr>
          </a:p>
          <a:p>
            <a:pPr eaLnBrk="1" hangingPunct="1">
              <a:spcBef>
                <a:spcPct val="0"/>
              </a:spcBef>
            </a:pPr>
            <a:endParaRPr lang="en-US" b="0" dirty="0" smtClean="0"/>
          </a:p>
          <a:p>
            <a:pPr eaLnBrk="1" hangingPunct="1">
              <a:spcBef>
                <a:spcPct val="0"/>
              </a:spcBef>
            </a:pPr>
            <a:endParaRPr lang="en-US" dirty="0" smtClean="0"/>
          </a:p>
        </p:txBody>
      </p:sp>
      <p:sp>
        <p:nvSpPr>
          <p:cNvPr id="116739"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		FAAST </a:t>
            </a:r>
            <a:r>
              <a:rPr lang="en-US" dirty="0" err="1" smtClean="0"/>
              <a:t>Comissionamento</a:t>
            </a:r>
            <a:r>
              <a:rPr lang="en-US" dirty="0" smtClean="0"/>
              <a:t> do </a:t>
            </a:r>
            <a:r>
              <a:rPr lang="en-US" dirty="0" err="1" smtClean="0"/>
              <a:t>Sistema</a:t>
            </a:r>
            <a:endParaRPr lang="en-US" dirty="0" smtClean="0"/>
          </a:p>
        </p:txBody>
      </p:sp>
      <p:sp>
        <p:nvSpPr>
          <p:cNvPr id="10" name="Text Placeholder 9"/>
          <p:cNvSpPr>
            <a:spLocks noGrp="1"/>
          </p:cNvSpPr>
          <p:nvPr>
            <p:ph type="body" sz="quarter" idx="11"/>
          </p:nvPr>
        </p:nvSpPr>
        <p:spPr>
          <a:xfrm>
            <a:off x="762000" y="2743200"/>
            <a:ext cx="4038600" cy="2895600"/>
          </a:xfrm>
        </p:spPr>
        <p:txBody>
          <a:bodyPr/>
          <a:lstStyle/>
          <a:p>
            <a:pPr lvl="1">
              <a:defRPr/>
            </a:pPr>
            <a:r>
              <a:rPr lang="en-US" b="1" dirty="0" err="1" smtClean="0"/>
              <a:t>Desenhos</a:t>
            </a:r>
            <a:r>
              <a:rPr lang="en-US" b="1" dirty="0" smtClean="0"/>
              <a:t> </a:t>
            </a:r>
            <a:r>
              <a:rPr lang="en-US" b="1" dirty="0" err="1" smtClean="0"/>
              <a:t>originais</a:t>
            </a:r>
            <a:r>
              <a:rPr lang="en-US" b="1" dirty="0" smtClean="0"/>
              <a:t> do layout</a:t>
            </a:r>
            <a:r>
              <a:rPr lang="en-US" dirty="0" smtClean="0"/>
              <a:t> do local</a:t>
            </a:r>
            <a:endParaRPr lang="en-US" b="1" dirty="0" smtClean="0"/>
          </a:p>
          <a:p>
            <a:pPr lvl="1">
              <a:defRPr/>
            </a:pPr>
            <a:r>
              <a:rPr lang="en-US" b="1" dirty="0" err="1" smtClean="0"/>
              <a:t>Desenhos</a:t>
            </a:r>
            <a:r>
              <a:rPr lang="en-US" b="1" dirty="0" smtClean="0"/>
              <a:t> “As-built” </a:t>
            </a:r>
            <a:r>
              <a:rPr lang="en-US" dirty="0" smtClean="0"/>
              <a:t>do local</a:t>
            </a:r>
          </a:p>
          <a:p>
            <a:pPr lvl="1">
              <a:defRPr/>
            </a:pPr>
            <a:r>
              <a:rPr lang="en-US" dirty="0" err="1" smtClean="0"/>
              <a:t>Registros</a:t>
            </a:r>
            <a:r>
              <a:rPr lang="en-US" dirty="0" smtClean="0"/>
              <a:t> </a:t>
            </a:r>
            <a:r>
              <a:rPr lang="en-US" b="1" dirty="0" err="1" smtClean="0"/>
              <a:t>da</a:t>
            </a:r>
            <a:r>
              <a:rPr lang="en-US" b="1" dirty="0" smtClean="0"/>
              <a:t> </a:t>
            </a:r>
            <a:r>
              <a:rPr lang="en-US" b="1" dirty="0" err="1" smtClean="0"/>
              <a:t>rede</a:t>
            </a:r>
            <a:r>
              <a:rPr lang="en-US" b="1" dirty="0" smtClean="0"/>
              <a:t> de </a:t>
            </a:r>
            <a:r>
              <a:rPr lang="en-US" b="1" dirty="0" err="1" smtClean="0"/>
              <a:t>tubulação</a:t>
            </a:r>
            <a:endParaRPr lang="en-US" dirty="0" smtClean="0"/>
          </a:p>
          <a:p>
            <a:pPr lvl="1">
              <a:defRPr/>
            </a:pPr>
            <a:r>
              <a:rPr lang="en-US" dirty="0" err="1" smtClean="0"/>
              <a:t>Registros</a:t>
            </a:r>
            <a:r>
              <a:rPr lang="en-US" b="1" dirty="0" smtClean="0"/>
              <a:t> </a:t>
            </a:r>
            <a:r>
              <a:rPr lang="en-US" b="1" dirty="0" err="1" smtClean="0"/>
              <a:t>da</a:t>
            </a:r>
            <a:r>
              <a:rPr lang="en-US" b="1" dirty="0" smtClean="0"/>
              <a:t> </a:t>
            </a:r>
            <a:r>
              <a:rPr lang="en-US" b="1" dirty="0" err="1" smtClean="0"/>
              <a:t>instalação</a:t>
            </a:r>
            <a:r>
              <a:rPr lang="en-US" b="1" dirty="0" smtClean="0"/>
              <a:t> </a:t>
            </a:r>
            <a:r>
              <a:rPr lang="en-US" b="1" dirty="0" err="1" smtClean="0"/>
              <a:t>da</a:t>
            </a:r>
            <a:r>
              <a:rPr lang="en-US" b="1" dirty="0" smtClean="0"/>
              <a:t> </a:t>
            </a:r>
            <a:r>
              <a:rPr lang="en-US" b="1" dirty="0" err="1" smtClean="0"/>
              <a:t>rede</a:t>
            </a:r>
            <a:r>
              <a:rPr lang="en-US" b="1" dirty="0" smtClean="0"/>
              <a:t> de </a:t>
            </a:r>
            <a:r>
              <a:rPr lang="en-US" b="1" dirty="0" err="1" smtClean="0"/>
              <a:t>tubulação</a:t>
            </a:r>
            <a:endParaRPr lang="en-US" dirty="0" smtClean="0"/>
          </a:p>
          <a:p>
            <a:pPr lvl="1">
              <a:defRPr/>
            </a:pPr>
            <a:r>
              <a:rPr lang="en-US" dirty="0" err="1" smtClean="0"/>
              <a:t>Documentos</a:t>
            </a:r>
            <a:r>
              <a:rPr lang="en-US" b="1" dirty="0" smtClean="0"/>
              <a:t> </a:t>
            </a:r>
            <a:r>
              <a:rPr lang="en-US" b="1" dirty="0" err="1" smtClean="0"/>
              <a:t>da</a:t>
            </a:r>
            <a:r>
              <a:rPr lang="en-US" b="1" dirty="0" smtClean="0"/>
              <a:t> </a:t>
            </a:r>
            <a:r>
              <a:rPr lang="en-US" b="1" dirty="0" err="1" smtClean="0"/>
              <a:t>instalação</a:t>
            </a:r>
            <a:r>
              <a:rPr lang="en-US" b="1" dirty="0" smtClean="0"/>
              <a:t> do </a:t>
            </a:r>
            <a:r>
              <a:rPr lang="en-US" b="1" dirty="0" err="1" smtClean="0"/>
              <a:t>sistema</a:t>
            </a:r>
            <a:endParaRPr lang="en-US" dirty="0" smtClean="0"/>
          </a:p>
          <a:p>
            <a:pPr lvl="1">
              <a:defRPr/>
            </a:pPr>
            <a:r>
              <a:rPr lang="en-US" b="1" dirty="0" err="1" smtClean="0"/>
              <a:t>Formulários</a:t>
            </a:r>
            <a:r>
              <a:rPr lang="en-US" b="1" dirty="0" smtClean="0"/>
              <a:t> de </a:t>
            </a:r>
            <a:r>
              <a:rPr lang="en-US" b="1" dirty="0" err="1" smtClean="0"/>
              <a:t>comissionamento</a:t>
            </a:r>
            <a:r>
              <a:rPr lang="en-US" b="1" dirty="0" smtClean="0"/>
              <a:t> </a:t>
            </a:r>
            <a:r>
              <a:rPr lang="en-US" dirty="0" smtClean="0"/>
              <a:t>do </a:t>
            </a:r>
            <a:r>
              <a:rPr lang="en-US" dirty="0" err="1" smtClean="0"/>
              <a:t>sistema</a:t>
            </a:r>
            <a:r>
              <a:rPr lang="en-US" dirty="0" smtClean="0"/>
              <a:t> FAAST</a:t>
            </a:r>
          </a:p>
        </p:txBody>
      </p:sp>
      <p:sp>
        <p:nvSpPr>
          <p:cNvPr id="11" name="Text Placeholder 9"/>
          <p:cNvSpPr txBox="1">
            <a:spLocks/>
          </p:cNvSpPr>
          <p:nvPr/>
        </p:nvSpPr>
        <p:spPr>
          <a:xfrm>
            <a:off x="4876800" y="2743200"/>
            <a:ext cx="3810000" cy="2971800"/>
          </a:xfrm>
          <a:prstGeom prst="rect">
            <a:avLst/>
          </a:prstGeom>
        </p:spPr>
        <p:txBody>
          <a:bodyPr lIns="0" tIns="0" rIns="0" bIns="0"/>
          <a:lstStyle/>
          <a:p>
            <a:pPr marL="285750" marR="0" lvl="1" indent="-285750" algn="l" defTabSz="914400" rtl="0" eaLnBrk="0" fontAlgn="base" latinLnBrk="0" hangingPunct="0">
              <a:lnSpc>
                <a:spcPct val="100000"/>
              </a:lnSpc>
              <a:spcBef>
                <a:spcPts val="0"/>
              </a:spcBef>
              <a:spcAft>
                <a:spcPts val="1200"/>
              </a:spcAft>
              <a:buClrTx/>
              <a:buSzTx/>
              <a:buFont typeface="Arial" pitchFamily="34" charset="0"/>
              <a:buChar char="•"/>
              <a:tabLst/>
              <a:defRPr/>
            </a:pP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Todos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os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formulários</a:t>
            </a:r>
            <a:r>
              <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rPr>
              <a:t> de </a:t>
            </a: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códigos</a:t>
            </a:r>
            <a:r>
              <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locais</a:t>
            </a:r>
            <a:endPar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285750" marR="0" lvl="1" indent="-285750" algn="l" defTabSz="914400" rtl="0" eaLnBrk="0" fontAlgn="base" latinLnBrk="0" hangingPunct="0">
              <a:lnSpc>
                <a:spcPct val="100000"/>
              </a:lnSpc>
              <a:spcBef>
                <a:spcPts val="0"/>
              </a:spcBef>
              <a:spcAft>
                <a:spcPts val="1200"/>
              </a:spcAft>
              <a:buClrTx/>
              <a:buSzTx/>
              <a:buFont typeface="Arial" pitchFamily="34" charset="0"/>
              <a:buChar char="•"/>
              <a:tabLst/>
              <a:defRPr/>
            </a:pPr>
            <a:r>
              <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rPr>
              <a:t>PC com o software </a:t>
            </a: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PipeIQ</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instalado</a:t>
            </a:r>
            <a:endPar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285750" marR="0" lvl="1" indent="-285750" algn="l" defTabSz="914400" rtl="0" eaLnBrk="0" fontAlgn="base" latinLnBrk="0" hangingPunct="0">
              <a:lnSpc>
                <a:spcPct val="100000"/>
              </a:lnSpc>
              <a:spcBef>
                <a:spcPts val="0"/>
              </a:spcBef>
              <a:spcAft>
                <a:spcPts val="1200"/>
              </a:spcAft>
              <a:buClrTx/>
              <a:buSzTx/>
              <a:buFont typeface="Arial" pitchFamily="34" charset="0"/>
              <a:buChar char="•"/>
              <a:tabLst/>
              <a:defRPr/>
            </a:pP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Todos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os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materiais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para</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conduzir</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rPr>
              <a:t>testes de </a:t>
            </a: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fumaça</a:t>
            </a:r>
            <a:r>
              <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rPr>
              <a:t> no </a:t>
            </a: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sistema</a:t>
            </a:r>
            <a:endPar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endParaRPr>
          </a:p>
          <a:p>
            <a:pPr marL="285750" marR="0" lvl="1" indent="-285750" algn="l" defTabSz="914400" rtl="0" eaLnBrk="0" fontAlgn="base" latinLnBrk="0" hangingPunct="0">
              <a:lnSpc>
                <a:spcPct val="100000"/>
              </a:lnSpc>
              <a:spcBef>
                <a:spcPts val="0"/>
              </a:spcBef>
              <a:spcAft>
                <a:spcPts val="1200"/>
              </a:spcAft>
              <a:buClrTx/>
              <a:buSzTx/>
              <a:buFont typeface="Arial" pitchFamily="34" charset="0"/>
              <a:buChar char="•"/>
              <a:tabLst/>
              <a:defRPr/>
            </a:pPr>
            <a:r>
              <a:rPr kumimoji="0" lang="en-US" b="1" i="0" u="none" strike="noStrike" kern="1200" cap="none" spc="0" normalizeH="0" baseline="0" noProof="0" dirty="0" err="1" smtClean="0">
                <a:ln>
                  <a:noFill/>
                </a:ln>
                <a:solidFill>
                  <a:schemeClr val="tx1"/>
                </a:solidFill>
                <a:effectLst/>
                <a:uLnTx/>
                <a:uFillTx/>
                <a:latin typeface="Helvetica" pitchFamily="34" charset="0"/>
                <a:ea typeface="+mn-ea"/>
                <a:cs typeface="+mn-cs"/>
              </a:rPr>
              <a:t>Manômetro</a:t>
            </a:r>
            <a:r>
              <a:rPr kumimoji="0" lang="en-US" b="1" i="0" u="none" strike="noStrike" kern="1200" cap="none" spc="0" normalizeH="0" noProof="0" dirty="0" smtClean="0">
                <a:ln>
                  <a:noFill/>
                </a:ln>
                <a:solidFill>
                  <a:schemeClr val="tx1"/>
                </a:solidFill>
                <a:effectLst/>
                <a:uLnTx/>
                <a:uFillTx/>
                <a:latin typeface="Helvetica" pitchFamily="34" charset="0"/>
                <a:ea typeface="+mn-ea"/>
                <a:cs typeface="+mn-cs"/>
              </a:rPr>
              <a:t> </a:t>
            </a:r>
            <a:r>
              <a:rPr kumimoji="0" lang="en-US" b="1" i="0" u="none" strike="noStrike" kern="1200" cap="none" spc="0" normalizeH="0" baseline="0" noProof="0" dirty="0" smtClean="0">
                <a:ln>
                  <a:noFill/>
                </a:ln>
                <a:solidFill>
                  <a:schemeClr val="tx1"/>
                </a:solidFill>
                <a:effectLst/>
                <a:uLnTx/>
                <a:uFillTx/>
                <a:latin typeface="Helvetica" pitchFamily="34" charset="0"/>
                <a:ea typeface="+mn-ea"/>
                <a:cs typeface="+mn-cs"/>
              </a:rPr>
              <a:t>Digital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para</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medir</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pressões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dos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pontos</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de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amostragem</a:t>
            </a:r>
            <a:r>
              <a:rPr kumimoji="0" lang="en-US" b="0" i="0" u="none" strike="noStrike" kern="1200" cap="none" spc="0" normalizeH="0" baseline="0" noProof="0" dirty="0" smtClean="0">
                <a:ln>
                  <a:noFill/>
                </a:ln>
                <a:solidFill>
                  <a:schemeClr val="tx1"/>
                </a:solidFill>
                <a:effectLst/>
                <a:uLnTx/>
                <a:uFillTx/>
                <a:latin typeface="Helvetica" pitchFamily="34" charset="0"/>
                <a:ea typeface="+mn-ea"/>
                <a:cs typeface="+mn-cs"/>
              </a:rPr>
              <a:t> (se </a:t>
            </a:r>
            <a:r>
              <a:rPr kumimoji="0" lang="en-US" b="0" i="0" u="none" strike="noStrike" kern="1200" cap="none" spc="0" normalizeH="0" baseline="0" noProof="0" dirty="0" err="1" smtClean="0">
                <a:ln>
                  <a:noFill/>
                </a:ln>
                <a:solidFill>
                  <a:schemeClr val="tx1"/>
                </a:solidFill>
                <a:effectLst/>
                <a:uLnTx/>
                <a:uFillTx/>
                <a:latin typeface="Helvetica" pitchFamily="34" charset="0"/>
                <a:ea typeface="+mn-ea"/>
                <a:cs typeface="+mn-cs"/>
              </a:rPr>
              <a:t>requerido</a:t>
            </a:r>
            <a:r>
              <a:rPr lang="en-US" dirty="0" smtClean="0">
                <a:latin typeface="Helvetica" pitchFamily="34" charset="0"/>
                <a:cs typeface="+mn-cs"/>
              </a:rPr>
              <a:t>)</a:t>
            </a:r>
            <a:endParaRPr kumimoji="0" lang="en-US" b="1" i="0" u="none" strike="noStrike" kern="1200" cap="none" spc="0" normalizeH="0" baseline="0" noProof="0" dirty="0">
              <a:ln>
                <a:noFill/>
              </a:ln>
              <a:solidFill>
                <a:schemeClr val="tx1"/>
              </a:solidFill>
              <a:effectLst/>
              <a:uLnTx/>
              <a:uFillTx/>
              <a:latin typeface="Helvetica" pitchFamily="34" charset="0"/>
              <a:ea typeface="+mn-ea"/>
              <a:cs typeface="+mn-cs"/>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914400" y="1600200"/>
            <a:ext cx="7086600" cy="4114800"/>
          </a:xfrm>
        </p:spPr>
        <p:txBody>
          <a:bodyPr/>
          <a:lstStyle/>
          <a:p>
            <a:pPr>
              <a:spcBef>
                <a:spcPct val="0"/>
              </a:spcBef>
              <a:defRPr/>
            </a:pPr>
            <a:r>
              <a:rPr lang="en-US" b="0" dirty="0" err="1" smtClean="0"/>
              <a:t>Após</a:t>
            </a:r>
            <a:r>
              <a:rPr lang="en-US" b="0" dirty="0" smtClean="0"/>
              <a:t> a </a:t>
            </a:r>
            <a:r>
              <a:rPr lang="en-US" b="0" dirty="0" err="1" smtClean="0"/>
              <a:t>finalização</a:t>
            </a:r>
            <a:r>
              <a:rPr lang="en-US" b="0" dirty="0" smtClean="0"/>
              <a:t> </a:t>
            </a:r>
            <a:r>
              <a:rPr lang="en-US" b="0" dirty="0" err="1" smtClean="0"/>
              <a:t>da</a:t>
            </a:r>
            <a:r>
              <a:rPr lang="en-US" b="0" dirty="0" smtClean="0"/>
              <a:t> </a:t>
            </a:r>
            <a:r>
              <a:rPr lang="en-US" dirty="0" err="1" smtClean="0">
                <a:solidFill>
                  <a:srgbClr val="A32638"/>
                </a:solidFill>
              </a:rPr>
              <a:t>instalação</a:t>
            </a:r>
            <a:r>
              <a:rPr lang="en-US" dirty="0" smtClean="0">
                <a:solidFill>
                  <a:srgbClr val="A32638"/>
                </a:solidFill>
              </a:rPr>
              <a:t> do </a:t>
            </a:r>
            <a:r>
              <a:rPr lang="en-US" dirty="0" err="1" smtClean="0">
                <a:solidFill>
                  <a:srgbClr val="A32638"/>
                </a:solidFill>
              </a:rPr>
              <a:t>sistema</a:t>
            </a:r>
            <a:r>
              <a:rPr lang="en-US" dirty="0" smtClean="0">
                <a:solidFill>
                  <a:srgbClr val="A32638"/>
                </a:solidFill>
              </a:rPr>
              <a:t>:</a:t>
            </a:r>
          </a:p>
          <a:p>
            <a:pPr lvl="1">
              <a:spcBef>
                <a:spcPct val="0"/>
              </a:spcBef>
              <a:buFont typeface="Arial" charset="0"/>
              <a:buChar char="•"/>
              <a:defRPr/>
            </a:pPr>
            <a:r>
              <a:rPr lang="en-US" dirty="0" err="1" smtClean="0"/>
              <a:t>Verifique</a:t>
            </a:r>
            <a:r>
              <a:rPr lang="en-US" dirty="0" smtClean="0"/>
              <a:t> </a:t>
            </a:r>
            <a:r>
              <a:rPr lang="en-US" dirty="0" err="1" smtClean="0"/>
              <a:t>que</a:t>
            </a:r>
            <a:r>
              <a:rPr lang="en-US" dirty="0" smtClean="0"/>
              <a:t> a </a:t>
            </a:r>
            <a:r>
              <a:rPr lang="en-US" dirty="0" err="1" smtClean="0"/>
              <a:t>rede</a:t>
            </a:r>
            <a:r>
              <a:rPr lang="en-US" dirty="0" smtClean="0"/>
              <a:t> de </a:t>
            </a:r>
            <a:r>
              <a:rPr lang="en-US" dirty="0" err="1" smtClean="0"/>
              <a:t>tubulação</a:t>
            </a:r>
            <a:r>
              <a:rPr lang="en-US" dirty="0" smtClean="0"/>
              <a:t> </a:t>
            </a:r>
            <a:r>
              <a:rPr lang="en-US" dirty="0" err="1" smtClean="0"/>
              <a:t>está</a:t>
            </a:r>
            <a:r>
              <a:rPr lang="en-US" dirty="0" smtClean="0"/>
              <a:t> </a:t>
            </a:r>
            <a:r>
              <a:rPr lang="en-US" b="1" dirty="0" err="1" smtClean="0"/>
              <a:t>instalada</a:t>
            </a:r>
            <a:r>
              <a:rPr lang="en-US" b="1" dirty="0" smtClean="0"/>
              <a:t> </a:t>
            </a:r>
            <a:r>
              <a:rPr lang="en-US" b="1" dirty="0" err="1" smtClean="0"/>
              <a:t>como</a:t>
            </a:r>
            <a:r>
              <a:rPr lang="en-US" b="1" dirty="0" smtClean="0"/>
              <a:t> </a:t>
            </a:r>
            <a:r>
              <a:rPr lang="en-US" b="1" dirty="0" err="1" smtClean="0"/>
              <a:t>os</a:t>
            </a:r>
            <a:r>
              <a:rPr lang="en-US" b="1" dirty="0" smtClean="0"/>
              <a:t> </a:t>
            </a:r>
            <a:r>
              <a:rPr lang="en-US" b="1" dirty="0" err="1" smtClean="0"/>
              <a:t>desenhos</a:t>
            </a:r>
            <a:r>
              <a:rPr lang="en-US" dirty="0" smtClean="0"/>
              <a:t>, </a:t>
            </a:r>
            <a:r>
              <a:rPr lang="en-US" b="1" dirty="0" err="1" smtClean="0"/>
              <a:t>os</a:t>
            </a:r>
            <a:r>
              <a:rPr lang="en-US" b="1" dirty="0" smtClean="0"/>
              <a:t> </a:t>
            </a:r>
            <a:r>
              <a:rPr lang="en-US" b="1" dirty="0" err="1" smtClean="0"/>
              <a:t>tamanhos</a:t>
            </a:r>
            <a:r>
              <a:rPr lang="en-US" b="1" dirty="0" smtClean="0"/>
              <a:t> e </a:t>
            </a:r>
            <a:r>
              <a:rPr lang="en-US" b="1" dirty="0" err="1" smtClean="0"/>
              <a:t>localização</a:t>
            </a:r>
            <a:r>
              <a:rPr lang="en-US" b="1" dirty="0" smtClean="0"/>
              <a:t> dos </a:t>
            </a:r>
            <a:r>
              <a:rPr lang="en-US" b="1" dirty="0" err="1" smtClean="0"/>
              <a:t>furos</a:t>
            </a:r>
            <a:r>
              <a:rPr lang="en-US" b="1" dirty="0" smtClean="0"/>
              <a:t> </a:t>
            </a:r>
            <a:r>
              <a:rPr lang="en-US" dirty="0" smtClean="0"/>
              <a:t>de </a:t>
            </a:r>
            <a:r>
              <a:rPr lang="en-US" dirty="0" err="1" smtClean="0"/>
              <a:t>amostragem</a:t>
            </a:r>
            <a:r>
              <a:rPr lang="en-US" dirty="0" smtClean="0"/>
              <a:t> e </a:t>
            </a:r>
            <a:r>
              <a:rPr lang="en-US" b="1" dirty="0" err="1" smtClean="0"/>
              <a:t>integridade</a:t>
            </a:r>
            <a:r>
              <a:rPr lang="en-US" b="1" dirty="0" smtClean="0"/>
              <a:t> </a:t>
            </a:r>
            <a:r>
              <a:rPr lang="en-US" b="1" dirty="0" err="1" smtClean="0"/>
              <a:t>da</a:t>
            </a:r>
            <a:r>
              <a:rPr lang="en-US" b="1" dirty="0" smtClean="0"/>
              <a:t> </a:t>
            </a:r>
            <a:r>
              <a:rPr lang="en-US" b="1" dirty="0" err="1" smtClean="0"/>
              <a:t>rede</a:t>
            </a:r>
            <a:r>
              <a:rPr lang="en-US" b="1" dirty="0" smtClean="0"/>
              <a:t> de </a:t>
            </a:r>
            <a:r>
              <a:rPr lang="en-US" b="1" dirty="0" err="1" smtClean="0"/>
              <a:t>tubulação</a:t>
            </a:r>
            <a:endParaRPr lang="en-US" b="1" dirty="0" smtClean="0"/>
          </a:p>
          <a:p>
            <a:pPr lvl="1">
              <a:spcBef>
                <a:spcPct val="0"/>
              </a:spcBef>
              <a:buFont typeface="Arial" charset="0"/>
              <a:buChar char="•"/>
              <a:defRPr/>
            </a:pPr>
            <a:r>
              <a:rPr lang="en-US" dirty="0" err="1" smtClean="0"/>
              <a:t>Verifique</a:t>
            </a:r>
            <a:r>
              <a:rPr lang="en-US" dirty="0" smtClean="0"/>
              <a:t> </a:t>
            </a:r>
            <a:r>
              <a:rPr lang="en-US" dirty="0" err="1" smtClean="0"/>
              <a:t>que</a:t>
            </a:r>
            <a:r>
              <a:rPr lang="en-US" dirty="0" smtClean="0"/>
              <a:t> </a:t>
            </a:r>
            <a:r>
              <a:rPr lang="en-US" dirty="0" err="1" smtClean="0"/>
              <a:t>todos</a:t>
            </a:r>
            <a:r>
              <a:rPr lang="en-US" dirty="0" smtClean="0"/>
              <a:t> </a:t>
            </a:r>
            <a:r>
              <a:rPr lang="en-US" dirty="0" err="1" smtClean="0"/>
              <a:t>os</a:t>
            </a:r>
            <a:r>
              <a:rPr lang="en-US" dirty="0" smtClean="0"/>
              <a:t> </a:t>
            </a:r>
            <a:r>
              <a:rPr lang="en-US" b="1" dirty="0" err="1" smtClean="0"/>
              <a:t>módulos</a:t>
            </a:r>
            <a:r>
              <a:rPr lang="en-US" b="1" dirty="0" smtClean="0"/>
              <a:t> de </a:t>
            </a:r>
            <a:r>
              <a:rPr lang="en-US" b="1" dirty="0" err="1" smtClean="0"/>
              <a:t>monitoramento</a:t>
            </a:r>
            <a:r>
              <a:rPr lang="en-US" dirty="0" smtClean="0"/>
              <a:t> </a:t>
            </a:r>
            <a:r>
              <a:rPr lang="en-US" dirty="0" err="1" smtClean="0"/>
              <a:t>estão</a:t>
            </a:r>
            <a:r>
              <a:rPr lang="en-US" dirty="0" smtClean="0"/>
              <a:t> </a:t>
            </a:r>
            <a:r>
              <a:rPr lang="en-US" dirty="0" err="1" smtClean="0"/>
              <a:t>funcionando</a:t>
            </a:r>
            <a:r>
              <a:rPr lang="en-US" dirty="0" smtClean="0"/>
              <a:t> de </a:t>
            </a:r>
            <a:r>
              <a:rPr lang="en-US" dirty="0" err="1" smtClean="0"/>
              <a:t>acordo</a:t>
            </a:r>
            <a:r>
              <a:rPr lang="en-US" dirty="0" smtClean="0"/>
              <a:t>.</a:t>
            </a:r>
            <a:br>
              <a:rPr lang="en-US" dirty="0" smtClean="0"/>
            </a:br>
            <a:r>
              <a:rPr lang="en-US" dirty="0" smtClean="0"/>
              <a:t>A central </a:t>
            </a:r>
            <a:r>
              <a:rPr lang="en-US" dirty="0" err="1" smtClean="0"/>
              <a:t>deve</a:t>
            </a:r>
            <a:r>
              <a:rPr lang="en-US" dirty="0" smtClean="0"/>
              <a:t> </a:t>
            </a:r>
            <a:r>
              <a:rPr lang="en-US" dirty="0" err="1" smtClean="0"/>
              <a:t>indicar</a:t>
            </a:r>
            <a:r>
              <a:rPr lang="en-US" dirty="0" smtClean="0"/>
              <a:t> </a:t>
            </a:r>
            <a:r>
              <a:rPr lang="en-US" dirty="0" err="1" smtClean="0"/>
              <a:t>uma</a:t>
            </a:r>
            <a:r>
              <a:rPr lang="en-US" dirty="0" smtClean="0"/>
              <a:t> </a:t>
            </a:r>
            <a:r>
              <a:rPr lang="en-US" b="1" dirty="0" err="1" smtClean="0"/>
              <a:t>falha</a:t>
            </a:r>
            <a:r>
              <a:rPr lang="en-US" b="1" dirty="0" smtClean="0"/>
              <a:t> se </a:t>
            </a:r>
            <a:r>
              <a:rPr lang="en-US" b="1" dirty="0" err="1" smtClean="0"/>
              <a:t>algum</a:t>
            </a:r>
            <a:r>
              <a:rPr lang="en-US" b="1" dirty="0" smtClean="0"/>
              <a:t> </a:t>
            </a:r>
            <a:r>
              <a:rPr lang="en-US" b="1" dirty="0" err="1" smtClean="0"/>
              <a:t>estiver</a:t>
            </a:r>
            <a:r>
              <a:rPr lang="en-US" b="1" dirty="0" smtClean="0"/>
              <a:t> </a:t>
            </a:r>
            <a:r>
              <a:rPr lang="en-US" b="1" dirty="0" err="1" smtClean="0"/>
              <a:t>desconectado</a:t>
            </a:r>
            <a:endParaRPr lang="en-US" b="1" dirty="0" smtClean="0"/>
          </a:p>
        </p:txBody>
      </p:sp>
      <p:sp>
        <p:nvSpPr>
          <p:cNvPr id="3" name="Title 2"/>
          <p:cNvSpPr>
            <a:spLocks noGrp="1"/>
          </p:cNvSpPr>
          <p:nvPr>
            <p:ph type="title"/>
          </p:nvPr>
        </p:nvSpPr>
        <p:spPr/>
        <p:txBody>
          <a:bodyPr/>
          <a:lstStyle/>
          <a:p>
            <a:r>
              <a:rPr lang="en-US" dirty="0" smtClean="0"/>
              <a:t>		FAAST </a:t>
            </a:r>
            <a:r>
              <a:rPr lang="en-US" dirty="0" err="1" smtClean="0"/>
              <a:t>Comissionamento</a:t>
            </a:r>
            <a:r>
              <a:rPr lang="en-US" dirty="0" smtClean="0"/>
              <a:t> do </a:t>
            </a:r>
            <a:r>
              <a:rPr lang="en-US" dirty="0" err="1" smtClean="0"/>
              <a:t>Sistema</a:t>
            </a:r>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914400" y="1447800"/>
            <a:ext cx="7924800" cy="4495800"/>
          </a:xfrm>
        </p:spPr>
        <p:txBody>
          <a:bodyPr/>
          <a:lstStyle/>
          <a:p>
            <a:pPr lvl="1">
              <a:spcBef>
                <a:spcPct val="0"/>
              </a:spcBef>
              <a:buNone/>
              <a:defRPr/>
            </a:pPr>
            <a:r>
              <a:rPr lang="en-US" sz="2000" b="1" dirty="0" err="1" smtClean="0">
                <a:solidFill>
                  <a:srgbClr val="A32638"/>
                </a:solidFill>
              </a:rPr>
              <a:t>Teste</a:t>
            </a:r>
            <a:r>
              <a:rPr lang="en-US" sz="2000" b="1" dirty="0" smtClean="0">
                <a:solidFill>
                  <a:srgbClr val="A32638"/>
                </a:solidFill>
              </a:rPr>
              <a:t> de </a:t>
            </a:r>
            <a:r>
              <a:rPr lang="en-US" sz="2000" b="1" dirty="0" err="1" smtClean="0">
                <a:solidFill>
                  <a:srgbClr val="A32638"/>
                </a:solidFill>
              </a:rPr>
              <a:t>Comissionamento</a:t>
            </a:r>
            <a:endParaRPr lang="en-US" sz="2000" b="1" dirty="0" smtClean="0">
              <a:solidFill>
                <a:srgbClr val="A32638"/>
              </a:solidFill>
            </a:endParaRPr>
          </a:p>
          <a:p>
            <a:pPr lvl="1">
              <a:spcBef>
                <a:spcPct val="0"/>
              </a:spcBef>
              <a:buFont typeface="Arial" charset="0"/>
              <a:buChar char="•"/>
              <a:defRPr/>
            </a:pPr>
            <a:r>
              <a:rPr lang="en-US" dirty="0" err="1" smtClean="0"/>
              <a:t>Itens</a:t>
            </a:r>
            <a:r>
              <a:rPr lang="en-US" dirty="0" smtClean="0"/>
              <a:t> </a:t>
            </a:r>
            <a:r>
              <a:rPr lang="en-US" dirty="0" err="1" smtClean="0"/>
              <a:t>requeridos</a:t>
            </a:r>
            <a:r>
              <a:rPr lang="en-US" dirty="0" smtClean="0"/>
              <a:t> – </a:t>
            </a:r>
            <a:r>
              <a:rPr lang="en-US" b="1" dirty="0" smtClean="0"/>
              <a:t>2 </a:t>
            </a:r>
            <a:r>
              <a:rPr lang="en-US" b="1" dirty="0" err="1" smtClean="0"/>
              <a:t>pessoas</a:t>
            </a:r>
            <a:r>
              <a:rPr lang="en-US" b="1" dirty="0" smtClean="0"/>
              <a:t>, </a:t>
            </a:r>
            <a:r>
              <a:rPr lang="en-US" b="1" dirty="0" err="1" smtClean="0"/>
              <a:t>cronômetro</a:t>
            </a:r>
            <a:r>
              <a:rPr lang="en-US" b="1" dirty="0" smtClean="0"/>
              <a:t>, </a:t>
            </a:r>
            <a:r>
              <a:rPr lang="en-US" b="1" dirty="0" err="1" smtClean="0"/>
              <a:t>fumaça</a:t>
            </a:r>
            <a:r>
              <a:rPr lang="en-US" b="1" dirty="0" smtClean="0"/>
              <a:t> </a:t>
            </a:r>
            <a:r>
              <a:rPr lang="en-US" b="1" dirty="0" err="1" smtClean="0"/>
              <a:t>em</a:t>
            </a:r>
            <a:r>
              <a:rPr lang="en-US" b="1" dirty="0" smtClean="0"/>
              <a:t> </a:t>
            </a:r>
            <a:r>
              <a:rPr lang="en-US" b="1" dirty="0" err="1" smtClean="0"/>
              <a:t>lata</a:t>
            </a:r>
            <a:r>
              <a:rPr lang="en-US" b="1" dirty="0" smtClean="0"/>
              <a:t>, </a:t>
            </a:r>
            <a:r>
              <a:rPr lang="en-US" b="1" dirty="0" err="1" smtClean="0"/>
              <a:t>relatório</a:t>
            </a:r>
            <a:r>
              <a:rPr lang="en-US" b="1" dirty="0" smtClean="0"/>
              <a:t> de layout do </a:t>
            </a:r>
            <a:r>
              <a:rPr lang="en-US" b="1" dirty="0" err="1" smtClean="0"/>
              <a:t>PipeIQ</a:t>
            </a:r>
            <a:r>
              <a:rPr lang="en-US" b="1" dirty="0" smtClean="0"/>
              <a:t>®.</a:t>
            </a:r>
          </a:p>
          <a:p>
            <a:pPr lvl="1">
              <a:spcBef>
                <a:spcPct val="0"/>
              </a:spcBef>
              <a:buFont typeface="Arial" charset="0"/>
              <a:buChar char="•"/>
              <a:defRPr/>
            </a:pPr>
            <a:r>
              <a:rPr lang="en-US" dirty="0" smtClean="0"/>
              <a:t>No </a:t>
            </a:r>
            <a:r>
              <a:rPr lang="en-US" b="1" dirty="0" err="1" smtClean="0"/>
              <a:t>ponto</a:t>
            </a:r>
            <a:r>
              <a:rPr lang="en-US" b="1" dirty="0" smtClean="0"/>
              <a:t> de </a:t>
            </a:r>
            <a:r>
              <a:rPr lang="en-US" b="1" dirty="0" err="1" smtClean="0"/>
              <a:t>amostragem</a:t>
            </a:r>
            <a:r>
              <a:rPr lang="en-US" b="1" dirty="0" smtClean="0"/>
              <a:t> </a:t>
            </a:r>
            <a:r>
              <a:rPr lang="en-US" b="1" dirty="0" err="1" smtClean="0"/>
              <a:t>mais</a:t>
            </a:r>
            <a:r>
              <a:rPr lang="en-US" b="1" dirty="0" smtClean="0"/>
              <a:t> </a:t>
            </a:r>
            <a:r>
              <a:rPr lang="en-US" b="1" dirty="0" err="1" smtClean="0"/>
              <a:t>distante</a:t>
            </a:r>
            <a:r>
              <a:rPr lang="en-US" b="1" dirty="0" smtClean="0"/>
              <a:t> </a:t>
            </a:r>
            <a:r>
              <a:rPr lang="en-US" dirty="0" err="1" smtClean="0"/>
              <a:t>introduza</a:t>
            </a:r>
            <a:r>
              <a:rPr lang="en-US" dirty="0" smtClean="0"/>
              <a:t> a </a:t>
            </a:r>
            <a:r>
              <a:rPr lang="en-US" dirty="0" err="1" smtClean="0"/>
              <a:t>fumaça</a:t>
            </a:r>
            <a:r>
              <a:rPr lang="en-US" dirty="0" smtClean="0"/>
              <a:t> </a:t>
            </a:r>
            <a:r>
              <a:rPr lang="en-US" dirty="0" err="1" smtClean="0"/>
              <a:t>enlatada</a:t>
            </a:r>
            <a:r>
              <a:rPr lang="en-US" dirty="0" smtClean="0"/>
              <a:t> </a:t>
            </a:r>
            <a:r>
              <a:rPr lang="en-US" dirty="0" err="1" smtClean="0"/>
              <a:t>por</a:t>
            </a:r>
            <a:r>
              <a:rPr lang="en-US" dirty="0" smtClean="0"/>
              <a:t> </a:t>
            </a:r>
            <a:r>
              <a:rPr lang="en-US" dirty="0" err="1" smtClean="0"/>
              <a:t>uma</a:t>
            </a:r>
            <a:r>
              <a:rPr lang="en-US" dirty="0" smtClean="0"/>
              <a:t> </a:t>
            </a:r>
            <a:r>
              <a:rPr lang="en-US" dirty="0" err="1" smtClean="0"/>
              <a:t>duração</a:t>
            </a:r>
            <a:r>
              <a:rPr lang="en-US" dirty="0" smtClean="0"/>
              <a:t> de </a:t>
            </a:r>
            <a:r>
              <a:rPr lang="en-US" b="1" dirty="0" err="1" smtClean="0"/>
              <a:t>dois</a:t>
            </a:r>
            <a:r>
              <a:rPr lang="en-US" b="1" dirty="0" smtClean="0"/>
              <a:t> </a:t>
            </a:r>
            <a:r>
              <a:rPr lang="en-US" b="1" dirty="0" err="1" smtClean="0"/>
              <a:t>segundos</a:t>
            </a:r>
            <a:r>
              <a:rPr lang="en-US" b="1" dirty="0" smtClean="0"/>
              <a:t> </a:t>
            </a:r>
            <a:r>
              <a:rPr lang="en-US" dirty="0" smtClean="0"/>
              <a:t>e </a:t>
            </a:r>
            <a:r>
              <a:rPr lang="en-US" b="1" dirty="0" err="1" smtClean="0"/>
              <a:t>inicie</a:t>
            </a:r>
            <a:r>
              <a:rPr lang="en-US" b="1" dirty="0" smtClean="0"/>
              <a:t> o </a:t>
            </a:r>
            <a:r>
              <a:rPr lang="en-US" b="1" dirty="0" err="1" smtClean="0"/>
              <a:t>cronômetro</a:t>
            </a:r>
            <a:r>
              <a:rPr lang="en-US" dirty="0" smtClean="0"/>
              <a:t>.</a:t>
            </a:r>
            <a:endParaRPr lang="en-US" b="1" dirty="0" smtClean="0"/>
          </a:p>
          <a:p>
            <a:pPr lvl="1">
              <a:spcBef>
                <a:spcPct val="0"/>
              </a:spcBef>
              <a:buFont typeface="Arial" charset="0"/>
              <a:buChar char="•"/>
              <a:defRPr/>
            </a:pPr>
            <a:r>
              <a:rPr lang="en-US" dirty="0" err="1" smtClean="0"/>
              <a:t>Quando</a:t>
            </a:r>
            <a:r>
              <a:rPr lang="en-US" dirty="0" smtClean="0"/>
              <a:t> a </a:t>
            </a:r>
            <a:r>
              <a:rPr lang="en-US" b="1" dirty="0" err="1" smtClean="0"/>
              <a:t>primeira</a:t>
            </a:r>
            <a:r>
              <a:rPr lang="en-US" b="1" dirty="0" smtClean="0"/>
              <a:t> </a:t>
            </a:r>
            <a:r>
              <a:rPr lang="en-US" b="1" dirty="0" err="1" smtClean="0"/>
              <a:t>barra</a:t>
            </a:r>
            <a:r>
              <a:rPr lang="en-US" b="1" dirty="0" smtClean="0"/>
              <a:t> de </a:t>
            </a:r>
            <a:r>
              <a:rPr lang="en-US" b="1" dirty="0" err="1" smtClean="0"/>
              <a:t>nível</a:t>
            </a:r>
            <a:r>
              <a:rPr lang="en-US" b="1" dirty="0" smtClean="0"/>
              <a:t> de </a:t>
            </a:r>
            <a:r>
              <a:rPr lang="en-US" b="1" dirty="0" err="1" smtClean="0"/>
              <a:t>partículas</a:t>
            </a:r>
            <a:r>
              <a:rPr lang="en-US" b="1" dirty="0" smtClean="0"/>
              <a:t> </a:t>
            </a:r>
            <a:r>
              <a:rPr lang="en-US" dirty="0" smtClean="0"/>
              <a:t>no FAAST se </a:t>
            </a:r>
            <a:r>
              <a:rPr lang="en-US" dirty="0" err="1" smtClean="0"/>
              <a:t>ilumina</a:t>
            </a:r>
            <a:r>
              <a:rPr lang="en-US" dirty="0" smtClean="0"/>
              <a:t> (</a:t>
            </a:r>
            <a:r>
              <a:rPr lang="en-US" dirty="0" err="1" smtClean="0"/>
              <a:t>acima</a:t>
            </a:r>
            <a:r>
              <a:rPr lang="en-US" dirty="0" smtClean="0"/>
              <a:t> do normal) pare o </a:t>
            </a:r>
            <a:r>
              <a:rPr lang="en-US" dirty="0" err="1" smtClean="0"/>
              <a:t>cronômetro</a:t>
            </a:r>
            <a:r>
              <a:rPr lang="en-US" dirty="0" smtClean="0"/>
              <a:t> e </a:t>
            </a:r>
            <a:r>
              <a:rPr lang="en-US" dirty="0" err="1" smtClean="0"/>
              <a:t>verifique</a:t>
            </a:r>
            <a:r>
              <a:rPr lang="en-US" dirty="0" smtClean="0"/>
              <a:t> </a:t>
            </a:r>
            <a:r>
              <a:rPr lang="en-US" dirty="0" err="1" smtClean="0"/>
              <a:t>os</a:t>
            </a:r>
            <a:r>
              <a:rPr lang="en-US" dirty="0" smtClean="0"/>
              <a:t> </a:t>
            </a:r>
            <a:r>
              <a:rPr lang="en-US" dirty="0" err="1" smtClean="0"/>
              <a:t>resultados</a:t>
            </a:r>
            <a:r>
              <a:rPr lang="en-US" dirty="0" smtClean="0"/>
              <a:t> contra o </a:t>
            </a:r>
            <a:r>
              <a:rPr lang="en-US" b="1" dirty="0" err="1" smtClean="0"/>
              <a:t>relatório</a:t>
            </a:r>
            <a:r>
              <a:rPr lang="en-US" b="1" dirty="0" smtClean="0"/>
              <a:t> de layout</a:t>
            </a:r>
            <a:r>
              <a:rPr lang="en-US" dirty="0" smtClean="0"/>
              <a:t>. </a:t>
            </a:r>
            <a:endParaRPr lang="en-US" b="1" dirty="0" smtClean="0"/>
          </a:p>
          <a:p>
            <a:pPr lvl="1">
              <a:spcBef>
                <a:spcPct val="0"/>
              </a:spcBef>
              <a:defRPr/>
            </a:pPr>
            <a:r>
              <a:rPr lang="en-US" dirty="0" smtClean="0"/>
              <a:t>Tempo de </a:t>
            </a:r>
            <a:r>
              <a:rPr lang="en-US" dirty="0" err="1" smtClean="0"/>
              <a:t>transporte</a:t>
            </a:r>
            <a:r>
              <a:rPr lang="en-US" dirty="0" smtClean="0"/>
              <a:t> dos </a:t>
            </a:r>
            <a:r>
              <a:rPr lang="en-US" b="1" dirty="0" err="1" smtClean="0"/>
              <a:t>outros</a:t>
            </a:r>
            <a:r>
              <a:rPr lang="en-US" b="1" dirty="0" smtClean="0"/>
              <a:t> </a:t>
            </a:r>
            <a:r>
              <a:rPr lang="en-US" b="1" dirty="0" err="1" smtClean="0"/>
              <a:t>pontos</a:t>
            </a:r>
            <a:r>
              <a:rPr lang="en-US" b="1" dirty="0" smtClean="0"/>
              <a:t> </a:t>
            </a:r>
            <a:r>
              <a:rPr lang="en-US" b="1" dirty="0" err="1" smtClean="0"/>
              <a:t>não</a:t>
            </a:r>
            <a:r>
              <a:rPr lang="en-US" b="1" dirty="0" smtClean="0"/>
              <a:t> é </a:t>
            </a:r>
            <a:r>
              <a:rPr lang="en-US" b="1" dirty="0" err="1" smtClean="0"/>
              <a:t>requerido</a:t>
            </a:r>
            <a:r>
              <a:rPr lang="en-US" dirty="0" smtClean="0"/>
              <a:t>.</a:t>
            </a:r>
            <a:endParaRPr lang="en-US" b="1" dirty="0" smtClean="0"/>
          </a:p>
          <a:p>
            <a:pPr lvl="2">
              <a:spcBef>
                <a:spcPct val="0"/>
              </a:spcBef>
              <a:defRPr/>
            </a:pPr>
            <a:r>
              <a:rPr lang="en-US" dirty="0" smtClean="0"/>
              <a:t>Os </a:t>
            </a:r>
            <a:r>
              <a:rPr lang="en-US" dirty="0" err="1" smtClean="0"/>
              <a:t>outros</a:t>
            </a:r>
            <a:r>
              <a:rPr lang="en-US" dirty="0" smtClean="0"/>
              <a:t> </a:t>
            </a:r>
            <a:r>
              <a:rPr lang="en-US" dirty="0" err="1" smtClean="0"/>
              <a:t>pontos</a:t>
            </a:r>
            <a:r>
              <a:rPr lang="en-US" dirty="0" smtClean="0"/>
              <a:t> </a:t>
            </a:r>
            <a:r>
              <a:rPr lang="en-US" dirty="0" err="1" smtClean="0"/>
              <a:t>podem</a:t>
            </a:r>
            <a:r>
              <a:rPr lang="en-US" dirty="0" smtClean="0"/>
              <a:t> ser </a:t>
            </a:r>
            <a:r>
              <a:rPr lang="en-US" dirty="0" err="1" smtClean="0"/>
              <a:t>checados</a:t>
            </a:r>
            <a:r>
              <a:rPr lang="en-US" dirty="0" smtClean="0"/>
              <a:t> </a:t>
            </a:r>
            <a:r>
              <a:rPr lang="en-US" dirty="0" err="1" smtClean="0"/>
              <a:t>introduzindo</a:t>
            </a:r>
            <a:r>
              <a:rPr lang="en-US" dirty="0" smtClean="0"/>
              <a:t> </a:t>
            </a:r>
            <a:r>
              <a:rPr lang="en-US" dirty="0" err="1" smtClean="0"/>
              <a:t>fumaça</a:t>
            </a:r>
            <a:r>
              <a:rPr lang="en-US" dirty="0" smtClean="0"/>
              <a:t> </a:t>
            </a:r>
            <a:r>
              <a:rPr lang="en-US" dirty="0" err="1" smtClean="0"/>
              <a:t>enlatada</a:t>
            </a:r>
            <a:r>
              <a:rPr lang="en-US" dirty="0" smtClean="0"/>
              <a:t> e </a:t>
            </a:r>
            <a:r>
              <a:rPr lang="en-US" dirty="0" err="1" smtClean="0"/>
              <a:t>observando</a:t>
            </a:r>
            <a:r>
              <a:rPr lang="en-US" dirty="0" smtClean="0"/>
              <a:t> a </a:t>
            </a:r>
            <a:r>
              <a:rPr lang="en-US" dirty="0" err="1" smtClean="0"/>
              <a:t>resposta</a:t>
            </a:r>
            <a:r>
              <a:rPr lang="en-US" dirty="0" smtClean="0"/>
              <a:t> no </a:t>
            </a:r>
            <a:r>
              <a:rPr lang="en-US" dirty="0" err="1" smtClean="0"/>
              <a:t>dispositivo</a:t>
            </a:r>
            <a:r>
              <a:rPr lang="en-US" dirty="0" smtClean="0"/>
              <a:t>.</a:t>
            </a:r>
          </a:p>
          <a:p>
            <a:pPr lvl="2">
              <a:spcBef>
                <a:spcPct val="0"/>
              </a:spcBef>
              <a:defRPr/>
            </a:pPr>
            <a:r>
              <a:rPr lang="en-US" dirty="0" smtClean="0"/>
              <a:t>É </a:t>
            </a:r>
            <a:r>
              <a:rPr lang="en-US" dirty="0" err="1" smtClean="0"/>
              <a:t>possível</a:t>
            </a:r>
            <a:r>
              <a:rPr lang="en-US" dirty="0" smtClean="0"/>
              <a:t> </a:t>
            </a:r>
            <a:r>
              <a:rPr lang="en-US" dirty="0" err="1" smtClean="0"/>
              <a:t>testar</a:t>
            </a:r>
            <a:r>
              <a:rPr lang="en-US" dirty="0" smtClean="0"/>
              <a:t> </a:t>
            </a:r>
            <a:r>
              <a:rPr lang="en-US" dirty="0" err="1" smtClean="0"/>
              <a:t>sensibilidade</a:t>
            </a:r>
            <a:r>
              <a:rPr lang="en-US" dirty="0" smtClean="0"/>
              <a:t> </a:t>
            </a:r>
            <a:r>
              <a:rPr lang="en-US" dirty="0" err="1" smtClean="0"/>
              <a:t>para</a:t>
            </a:r>
            <a:r>
              <a:rPr lang="en-US" dirty="0" smtClean="0"/>
              <a:t> </a:t>
            </a:r>
            <a:r>
              <a:rPr lang="en-US" dirty="0" err="1" smtClean="0"/>
              <a:t>redes</a:t>
            </a:r>
            <a:r>
              <a:rPr lang="en-US" dirty="0" smtClean="0"/>
              <a:t> </a:t>
            </a:r>
            <a:r>
              <a:rPr lang="en-US" dirty="0" err="1" smtClean="0"/>
              <a:t>desenhadas</a:t>
            </a:r>
            <a:r>
              <a:rPr lang="en-US" dirty="0" smtClean="0"/>
              <a:t> </a:t>
            </a:r>
            <a:r>
              <a:rPr lang="en-US" dirty="0" err="1" smtClean="0"/>
              <a:t>para</a:t>
            </a:r>
            <a:r>
              <a:rPr lang="en-US" dirty="0" smtClean="0"/>
              <a:t> </a:t>
            </a:r>
            <a:r>
              <a:rPr lang="en-US" dirty="0" err="1" smtClean="0"/>
              <a:t>Detecção</a:t>
            </a:r>
            <a:r>
              <a:rPr lang="en-US" dirty="0" smtClean="0"/>
              <a:t> de </a:t>
            </a:r>
            <a:r>
              <a:rPr lang="en-US" dirty="0" err="1" smtClean="0"/>
              <a:t>Incêndio</a:t>
            </a:r>
            <a:r>
              <a:rPr lang="en-US" dirty="0" smtClean="0"/>
              <a:t> </a:t>
            </a:r>
            <a:r>
              <a:rPr lang="en-US" dirty="0" err="1" smtClean="0"/>
              <a:t>Padrão</a:t>
            </a:r>
            <a:r>
              <a:rPr lang="en-US" dirty="0" smtClean="0"/>
              <a:t> </a:t>
            </a:r>
            <a:r>
              <a:rPr lang="en-US" dirty="0" err="1" smtClean="0"/>
              <a:t>usando</a:t>
            </a:r>
            <a:r>
              <a:rPr lang="en-US" dirty="0" smtClean="0"/>
              <a:t> um </a:t>
            </a:r>
            <a:r>
              <a:rPr lang="en-US" dirty="0" err="1" smtClean="0"/>
              <a:t>tesador</a:t>
            </a:r>
            <a:r>
              <a:rPr lang="en-US" dirty="0" smtClean="0"/>
              <a:t> de </a:t>
            </a:r>
            <a:r>
              <a:rPr lang="en-US" dirty="0" err="1" smtClean="0"/>
              <a:t>fumaça</a:t>
            </a:r>
            <a:r>
              <a:rPr lang="en-US" dirty="0" smtClean="0"/>
              <a:t> com </a:t>
            </a:r>
            <a:r>
              <a:rPr lang="en-US" dirty="0" err="1" smtClean="0"/>
              <a:t>uma</a:t>
            </a:r>
            <a:r>
              <a:rPr lang="en-US" dirty="0" smtClean="0"/>
              <a:t> </a:t>
            </a:r>
            <a:r>
              <a:rPr lang="en-US" dirty="0" err="1" smtClean="0"/>
              <a:t>saída</a:t>
            </a:r>
            <a:r>
              <a:rPr lang="en-US" dirty="0" smtClean="0"/>
              <a:t> de </a:t>
            </a:r>
            <a:r>
              <a:rPr lang="en-US" dirty="0" err="1" smtClean="0"/>
              <a:t>obscurecimento</a:t>
            </a:r>
            <a:r>
              <a:rPr lang="en-US" dirty="0" smtClean="0"/>
              <a:t> </a:t>
            </a:r>
            <a:r>
              <a:rPr lang="en-US" dirty="0" err="1" smtClean="0"/>
              <a:t>programável</a:t>
            </a:r>
            <a:r>
              <a:rPr lang="en-US" dirty="0" smtClean="0"/>
              <a:t>.</a:t>
            </a:r>
          </a:p>
          <a:p>
            <a:pPr lvl="1">
              <a:spcBef>
                <a:spcPct val="0"/>
              </a:spcBef>
              <a:buFont typeface="Arial" charset="0"/>
              <a:buChar char="•"/>
              <a:defRPr/>
            </a:pPr>
            <a:endParaRPr lang="en-US" dirty="0" smtClean="0"/>
          </a:p>
        </p:txBody>
      </p:sp>
      <p:sp>
        <p:nvSpPr>
          <p:cNvPr id="3" name="Title 2"/>
          <p:cNvSpPr>
            <a:spLocks noGrp="1"/>
          </p:cNvSpPr>
          <p:nvPr>
            <p:ph type="title"/>
          </p:nvPr>
        </p:nvSpPr>
        <p:spPr/>
        <p:txBody>
          <a:bodyPr/>
          <a:lstStyle/>
          <a:p>
            <a:r>
              <a:rPr lang="en-US" dirty="0" smtClean="0"/>
              <a:t>		FAAST </a:t>
            </a:r>
            <a:r>
              <a:rPr lang="en-US" dirty="0" err="1" smtClean="0"/>
              <a:t>Comissionamento</a:t>
            </a:r>
            <a:r>
              <a:rPr lang="en-US" dirty="0" smtClean="0"/>
              <a:t> do </a:t>
            </a:r>
            <a:r>
              <a:rPr lang="en-US" dirty="0" err="1" smtClean="0"/>
              <a:t>Sistema</a:t>
            </a:r>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914400" y="1600200"/>
            <a:ext cx="7315200" cy="4114800"/>
          </a:xfrm>
        </p:spPr>
        <p:txBody>
          <a:bodyPr/>
          <a:lstStyle/>
          <a:p>
            <a:pPr>
              <a:spcBef>
                <a:spcPct val="0"/>
              </a:spcBef>
              <a:defRPr/>
            </a:pPr>
            <a:r>
              <a:rPr lang="en-US" dirty="0" err="1" smtClean="0">
                <a:solidFill>
                  <a:srgbClr val="A32638"/>
                </a:solidFill>
              </a:rPr>
              <a:t>Todo</a:t>
            </a:r>
            <a:r>
              <a:rPr lang="en-US" dirty="0" smtClean="0">
                <a:solidFill>
                  <a:srgbClr val="A32638"/>
                </a:solidFill>
              </a:rPr>
              <a:t> </a:t>
            </a:r>
            <a:r>
              <a:rPr lang="en-US" dirty="0" err="1" smtClean="0">
                <a:solidFill>
                  <a:srgbClr val="A32638"/>
                </a:solidFill>
              </a:rPr>
              <a:t>ano</a:t>
            </a:r>
            <a:r>
              <a:rPr lang="en-US" dirty="0" smtClean="0">
                <a:solidFill>
                  <a:srgbClr val="A32638"/>
                </a:solidFill>
              </a:rPr>
              <a:t> o </a:t>
            </a:r>
            <a:r>
              <a:rPr lang="en-US" dirty="0" err="1" smtClean="0">
                <a:solidFill>
                  <a:srgbClr val="A32638"/>
                </a:solidFill>
              </a:rPr>
              <a:t>sistema</a:t>
            </a:r>
            <a:r>
              <a:rPr lang="en-US" dirty="0" smtClean="0">
                <a:solidFill>
                  <a:srgbClr val="A32638"/>
                </a:solidFill>
              </a:rPr>
              <a:t> </a:t>
            </a:r>
            <a:r>
              <a:rPr lang="en-US" dirty="0" err="1" smtClean="0">
                <a:solidFill>
                  <a:srgbClr val="A32638"/>
                </a:solidFill>
              </a:rPr>
              <a:t>deve</a:t>
            </a:r>
            <a:r>
              <a:rPr lang="en-US" dirty="0" smtClean="0">
                <a:solidFill>
                  <a:srgbClr val="A32638"/>
                </a:solidFill>
              </a:rPr>
              <a:t> ser </a:t>
            </a:r>
            <a:r>
              <a:rPr lang="en-US" dirty="0" err="1" smtClean="0">
                <a:solidFill>
                  <a:srgbClr val="A32638"/>
                </a:solidFill>
              </a:rPr>
              <a:t>testado</a:t>
            </a:r>
            <a:r>
              <a:rPr lang="en-US" dirty="0" smtClean="0">
                <a:solidFill>
                  <a:srgbClr val="A32638"/>
                </a:solidFill>
              </a:rPr>
              <a:t> </a:t>
            </a:r>
            <a:r>
              <a:rPr lang="en-US" b="0" dirty="0" err="1" smtClean="0"/>
              <a:t>usando</a:t>
            </a:r>
            <a:r>
              <a:rPr lang="en-US" b="0" dirty="0" smtClean="0"/>
              <a:t> as </a:t>
            </a:r>
            <a:r>
              <a:rPr lang="en-US" b="0" dirty="0" err="1" smtClean="0"/>
              <a:t>mesmas</a:t>
            </a:r>
            <a:r>
              <a:rPr lang="en-US" b="0" dirty="0" smtClean="0"/>
              <a:t> </a:t>
            </a:r>
            <a:r>
              <a:rPr lang="en-US" b="0" dirty="0" err="1" smtClean="0"/>
              <a:t>operações</a:t>
            </a:r>
            <a:r>
              <a:rPr lang="en-US" b="0" dirty="0" smtClean="0"/>
              <a:t> do </a:t>
            </a:r>
            <a:r>
              <a:rPr lang="en-US" b="0" dirty="0" err="1" smtClean="0"/>
              <a:t>teste</a:t>
            </a:r>
            <a:r>
              <a:rPr lang="en-US" b="0" dirty="0" smtClean="0"/>
              <a:t> de </a:t>
            </a:r>
            <a:r>
              <a:rPr lang="en-US" b="0" dirty="0" err="1" smtClean="0"/>
              <a:t>comissionamento</a:t>
            </a:r>
            <a:r>
              <a:rPr lang="en-US" b="0" dirty="0" smtClean="0"/>
              <a:t> original:</a:t>
            </a:r>
          </a:p>
          <a:p>
            <a:pPr lvl="1">
              <a:spcBef>
                <a:spcPct val="0"/>
              </a:spcBef>
              <a:defRPr/>
            </a:pPr>
            <a:r>
              <a:rPr lang="en-US" b="1" dirty="0" err="1" smtClean="0"/>
              <a:t>Verifique</a:t>
            </a:r>
            <a:r>
              <a:rPr lang="en-US" b="1" dirty="0" smtClean="0"/>
              <a:t> o tempo de </a:t>
            </a:r>
            <a:r>
              <a:rPr lang="en-US" b="1" dirty="0" err="1" smtClean="0"/>
              <a:t>transporte</a:t>
            </a:r>
            <a:r>
              <a:rPr lang="en-US" b="1" dirty="0" smtClean="0"/>
              <a:t> </a:t>
            </a:r>
            <a:r>
              <a:rPr lang="en-US" dirty="0" smtClean="0"/>
              <a:t>do </a:t>
            </a:r>
            <a:r>
              <a:rPr lang="en-US" dirty="0" err="1" smtClean="0"/>
              <a:t>ponto</a:t>
            </a:r>
            <a:r>
              <a:rPr lang="en-US" dirty="0" smtClean="0"/>
              <a:t> </a:t>
            </a:r>
            <a:r>
              <a:rPr lang="en-US" dirty="0" err="1" smtClean="0"/>
              <a:t>mais</a:t>
            </a:r>
            <a:r>
              <a:rPr lang="en-US" dirty="0" smtClean="0"/>
              <a:t> </a:t>
            </a:r>
            <a:r>
              <a:rPr lang="en-US" dirty="0" err="1" smtClean="0"/>
              <a:t>distante</a:t>
            </a:r>
            <a:endParaRPr lang="en-US" dirty="0" smtClean="0"/>
          </a:p>
          <a:p>
            <a:pPr lvl="1">
              <a:spcBef>
                <a:spcPct val="0"/>
              </a:spcBef>
              <a:defRPr/>
            </a:pPr>
            <a:r>
              <a:rPr lang="en-US" dirty="0" smtClean="0"/>
              <a:t>Se </a:t>
            </a:r>
            <a:r>
              <a:rPr lang="en-US" dirty="0" err="1" smtClean="0"/>
              <a:t>desejado</a:t>
            </a:r>
            <a:r>
              <a:rPr lang="en-US" dirty="0" smtClean="0"/>
              <a:t>, </a:t>
            </a:r>
            <a:r>
              <a:rPr lang="en-US" dirty="0" err="1" smtClean="0"/>
              <a:t>cheque</a:t>
            </a:r>
            <a:r>
              <a:rPr lang="en-US" dirty="0" smtClean="0"/>
              <a:t> </a:t>
            </a:r>
            <a:r>
              <a:rPr lang="en-US" dirty="0" err="1" smtClean="0"/>
              <a:t>os</a:t>
            </a:r>
            <a:r>
              <a:rPr lang="en-US" dirty="0" smtClean="0"/>
              <a:t> </a:t>
            </a:r>
            <a:r>
              <a:rPr lang="en-US" dirty="0" err="1" smtClean="0"/>
              <a:t>outros</a:t>
            </a:r>
            <a:r>
              <a:rPr lang="en-US" dirty="0" smtClean="0"/>
              <a:t> </a:t>
            </a:r>
            <a:r>
              <a:rPr lang="en-US" dirty="0" err="1" smtClean="0"/>
              <a:t>pontos</a:t>
            </a:r>
            <a:r>
              <a:rPr lang="en-US" dirty="0" smtClean="0"/>
              <a:t> </a:t>
            </a:r>
            <a:r>
              <a:rPr lang="en-US" dirty="0" err="1" smtClean="0"/>
              <a:t>pelo</a:t>
            </a:r>
            <a:r>
              <a:rPr lang="en-US" dirty="0" smtClean="0"/>
              <a:t> </a:t>
            </a:r>
            <a:r>
              <a:rPr lang="en-US" dirty="0" err="1" smtClean="0"/>
              <a:t>fluxo</a:t>
            </a:r>
            <a:r>
              <a:rPr lang="en-US" dirty="0" smtClean="0"/>
              <a:t> de </a:t>
            </a:r>
            <a:r>
              <a:rPr lang="en-US" dirty="0" err="1" smtClean="0"/>
              <a:t>ar</a:t>
            </a:r>
            <a:endParaRPr lang="en-US" b="1" dirty="0" smtClean="0"/>
          </a:p>
          <a:p>
            <a:pPr lvl="1">
              <a:spcBef>
                <a:spcPct val="0"/>
              </a:spcBef>
              <a:defRPr/>
            </a:pPr>
            <a:r>
              <a:rPr lang="en-US" dirty="0" smtClean="0"/>
              <a:t>Se </a:t>
            </a:r>
            <a:r>
              <a:rPr lang="en-US" dirty="0" err="1" smtClean="0"/>
              <a:t>desejado</a:t>
            </a:r>
            <a:r>
              <a:rPr lang="en-US" dirty="0" smtClean="0"/>
              <a:t> </a:t>
            </a:r>
            <a:r>
              <a:rPr lang="en-US" dirty="0" err="1" smtClean="0"/>
              <a:t>para</a:t>
            </a:r>
            <a:r>
              <a:rPr lang="en-US" dirty="0" smtClean="0"/>
              <a:t> </a:t>
            </a:r>
            <a:r>
              <a:rPr lang="en-US" dirty="0" err="1" smtClean="0"/>
              <a:t>instalações</a:t>
            </a:r>
            <a:r>
              <a:rPr lang="en-US" dirty="0" smtClean="0"/>
              <a:t> SFD, </a:t>
            </a:r>
            <a:r>
              <a:rPr lang="en-US" dirty="0" err="1" smtClean="0"/>
              <a:t>pontos</a:t>
            </a:r>
            <a:r>
              <a:rPr lang="en-US" dirty="0" smtClean="0"/>
              <a:t> de </a:t>
            </a:r>
            <a:r>
              <a:rPr lang="en-US" dirty="0" err="1" smtClean="0"/>
              <a:t>teste</a:t>
            </a:r>
            <a:r>
              <a:rPr lang="en-US" dirty="0" smtClean="0"/>
              <a:t> </a:t>
            </a:r>
            <a:r>
              <a:rPr lang="en-US" dirty="0" err="1" smtClean="0"/>
              <a:t>para</a:t>
            </a:r>
            <a:r>
              <a:rPr lang="en-US" dirty="0" smtClean="0"/>
              <a:t> </a:t>
            </a:r>
            <a:r>
              <a:rPr lang="en-US" b="1" dirty="0" err="1" smtClean="0"/>
              <a:t>sensibilidade</a:t>
            </a:r>
            <a:r>
              <a:rPr lang="en-US" b="1" dirty="0" smtClean="0"/>
              <a:t> </a:t>
            </a:r>
            <a:r>
              <a:rPr lang="en-US" b="1" dirty="0" err="1" smtClean="0"/>
              <a:t>usando</a:t>
            </a:r>
            <a:r>
              <a:rPr lang="en-US" b="1" dirty="0" smtClean="0"/>
              <a:t> um </a:t>
            </a:r>
            <a:r>
              <a:rPr lang="en-US" b="1" dirty="0" err="1" smtClean="0"/>
              <a:t>testador</a:t>
            </a:r>
            <a:r>
              <a:rPr lang="en-US" b="1" dirty="0" smtClean="0"/>
              <a:t> de detector de </a:t>
            </a:r>
            <a:r>
              <a:rPr lang="en-US" b="1" dirty="0" err="1" smtClean="0"/>
              <a:t>fumaça</a:t>
            </a:r>
            <a:r>
              <a:rPr lang="en-US" b="1" dirty="0" smtClean="0"/>
              <a:t> </a:t>
            </a:r>
            <a:r>
              <a:rPr lang="en-US" b="1" dirty="0" err="1" smtClean="0"/>
              <a:t>programável</a:t>
            </a:r>
            <a:endParaRPr lang="en-US" b="1" dirty="0" smtClean="0"/>
          </a:p>
          <a:p>
            <a:pPr lvl="1">
              <a:spcBef>
                <a:spcPct val="0"/>
              </a:spcBef>
              <a:defRPr/>
            </a:pPr>
            <a:r>
              <a:rPr lang="en-US" b="1" dirty="0" err="1" smtClean="0"/>
              <a:t>Verifique</a:t>
            </a:r>
            <a:r>
              <a:rPr lang="en-US" b="1" dirty="0" smtClean="0"/>
              <a:t> </a:t>
            </a:r>
            <a:r>
              <a:rPr lang="en-US" b="1" dirty="0" err="1" smtClean="0"/>
              <a:t>que</a:t>
            </a:r>
            <a:r>
              <a:rPr lang="en-US" b="1" dirty="0" smtClean="0"/>
              <a:t> </a:t>
            </a:r>
            <a:r>
              <a:rPr lang="en-US" b="1" dirty="0" err="1" smtClean="0"/>
              <a:t>os</a:t>
            </a:r>
            <a:r>
              <a:rPr lang="en-US" b="1" dirty="0" smtClean="0"/>
              <a:t> </a:t>
            </a:r>
            <a:r>
              <a:rPr lang="en-US" b="1" dirty="0" err="1" smtClean="0"/>
              <a:t>dispositivos</a:t>
            </a:r>
            <a:r>
              <a:rPr lang="en-US" b="1" dirty="0" smtClean="0"/>
              <a:t> de </a:t>
            </a:r>
            <a:r>
              <a:rPr lang="en-US" b="1" dirty="0" err="1" smtClean="0"/>
              <a:t>monitoramento</a:t>
            </a:r>
            <a:r>
              <a:rPr lang="en-US" b="1" dirty="0" smtClean="0"/>
              <a:t> </a:t>
            </a:r>
            <a:r>
              <a:rPr lang="en-US" dirty="0" err="1" smtClean="0"/>
              <a:t>estão</a:t>
            </a:r>
            <a:r>
              <a:rPr lang="en-US" dirty="0" smtClean="0"/>
              <a:t> </a:t>
            </a:r>
            <a:r>
              <a:rPr lang="en-US" dirty="0" err="1" smtClean="0"/>
              <a:t>funcionando</a:t>
            </a:r>
            <a:r>
              <a:rPr lang="en-US" dirty="0" smtClean="0"/>
              <a:t> de </a:t>
            </a:r>
            <a:r>
              <a:rPr lang="en-US" dirty="0" err="1" smtClean="0"/>
              <a:t>acordo</a:t>
            </a:r>
            <a:endParaRPr lang="en-US" dirty="0" smtClean="0"/>
          </a:p>
        </p:txBody>
      </p:sp>
      <p:sp>
        <p:nvSpPr>
          <p:cNvPr id="3" name="Title 2"/>
          <p:cNvSpPr>
            <a:spLocks noGrp="1"/>
          </p:cNvSpPr>
          <p:nvPr>
            <p:ph type="title"/>
          </p:nvPr>
        </p:nvSpPr>
        <p:spPr/>
        <p:txBody>
          <a:bodyPr/>
          <a:lstStyle/>
          <a:p>
            <a:r>
              <a:rPr lang="en-US" dirty="0" smtClean="0"/>
              <a:t>		FAAST </a:t>
            </a:r>
            <a:r>
              <a:rPr lang="en-US" dirty="0" err="1" smtClean="0"/>
              <a:t>Comissionamento</a:t>
            </a:r>
            <a:r>
              <a:rPr lang="en-US" dirty="0" smtClean="0"/>
              <a:t> do </a:t>
            </a:r>
            <a:r>
              <a:rPr lang="en-US" dirty="0" err="1" smtClean="0"/>
              <a:t>Sistema</a:t>
            </a:r>
            <a:endParaRPr lang="en-US" b="1"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914400" y="1600200"/>
            <a:ext cx="7467600" cy="4114800"/>
          </a:xfrm>
        </p:spPr>
        <p:txBody>
          <a:bodyPr/>
          <a:lstStyle/>
          <a:p>
            <a:pPr>
              <a:spcBef>
                <a:spcPct val="0"/>
              </a:spcBef>
              <a:defRPr/>
            </a:pPr>
            <a:r>
              <a:rPr lang="en-US" dirty="0" err="1" smtClean="0">
                <a:solidFill>
                  <a:srgbClr val="A32638"/>
                </a:solidFill>
              </a:rPr>
              <a:t>Manutenção</a:t>
            </a:r>
            <a:endParaRPr lang="en-US" dirty="0" smtClean="0">
              <a:solidFill>
                <a:srgbClr val="A32638"/>
              </a:solidFill>
            </a:endParaRPr>
          </a:p>
          <a:p>
            <a:pPr>
              <a:spcBef>
                <a:spcPct val="0"/>
              </a:spcBef>
              <a:defRPr/>
            </a:pPr>
            <a:r>
              <a:rPr lang="en-US" b="0" dirty="0" smtClean="0"/>
              <a:t>FAAST </a:t>
            </a:r>
            <a:r>
              <a:rPr lang="en-US" b="0" dirty="0" err="1" smtClean="0"/>
              <a:t>monitora</a:t>
            </a:r>
            <a:r>
              <a:rPr lang="en-US" b="0" dirty="0" smtClean="0"/>
              <a:t> o </a:t>
            </a:r>
            <a:r>
              <a:rPr lang="en-US" b="0" dirty="0" err="1" smtClean="0"/>
              <a:t>seu</a:t>
            </a:r>
            <a:r>
              <a:rPr lang="en-US" b="0" dirty="0" smtClean="0"/>
              <a:t> </a:t>
            </a:r>
            <a:r>
              <a:rPr lang="en-US" b="0" dirty="0" err="1" smtClean="0"/>
              <a:t>filtro</a:t>
            </a:r>
            <a:r>
              <a:rPr lang="en-US" b="0" dirty="0" smtClean="0"/>
              <a:t> </a:t>
            </a:r>
            <a:r>
              <a:rPr lang="en-US" b="0" dirty="0" err="1" smtClean="0"/>
              <a:t>integrado</a:t>
            </a:r>
            <a:r>
              <a:rPr lang="en-US" b="0" dirty="0" smtClean="0"/>
              <a:t> </a:t>
            </a:r>
            <a:r>
              <a:rPr lang="en-US" b="0" dirty="0" err="1" smtClean="0"/>
              <a:t>através</a:t>
            </a:r>
            <a:r>
              <a:rPr lang="en-US" b="0" dirty="0" smtClean="0"/>
              <a:t> </a:t>
            </a:r>
            <a:r>
              <a:rPr lang="en-US" b="0" dirty="0" err="1" smtClean="0"/>
              <a:t>da</a:t>
            </a:r>
            <a:r>
              <a:rPr lang="en-US" b="0" dirty="0" smtClean="0"/>
              <a:t> </a:t>
            </a:r>
            <a:r>
              <a:rPr lang="en-US" dirty="0" err="1" smtClean="0"/>
              <a:t>medição</a:t>
            </a:r>
            <a:r>
              <a:rPr lang="en-US" dirty="0" smtClean="0"/>
              <a:t> de </a:t>
            </a:r>
            <a:r>
              <a:rPr lang="en-US" dirty="0" err="1" smtClean="0"/>
              <a:t>fluxo</a:t>
            </a:r>
            <a:r>
              <a:rPr lang="en-US" dirty="0" smtClean="0"/>
              <a:t> de </a:t>
            </a:r>
            <a:r>
              <a:rPr lang="en-US" dirty="0" err="1" smtClean="0"/>
              <a:t>ar</a:t>
            </a:r>
            <a:r>
              <a:rPr lang="en-US" dirty="0" smtClean="0"/>
              <a:t> </a:t>
            </a:r>
            <a:r>
              <a:rPr lang="en-US" dirty="0" err="1" smtClean="0"/>
              <a:t>pela</a:t>
            </a:r>
            <a:r>
              <a:rPr lang="en-US" dirty="0" smtClean="0"/>
              <a:t> </a:t>
            </a:r>
            <a:r>
              <a:rPr lang="en-US" dirty="0" err="1" smtClean="0"/>
              <a:t>câmara</a:t>
            </a:r>
            <a:r>
              <a:rPr lang="en-US" b="0" dirty="0" smtClean="0"/>
              <a:t>. Se o </a:t>
            </a:r>
            <a:r>
              <a:rPr lang="en-US" b="0" dirty="0" err="1" smtClean="0"/>
              <a:t>filtro</a:t>
            </a:r>
            <a:r>
              <a:rPr lang="en-US" b="0" dirty="0" smtClean="0"/>
              <a:t> </a:t>
            </a:r>
            <a:r>
              <a:rPr lang="en-US" dirty="0" err="1" smtClean="0"/>
              <a:t>acumular</a:t>
            </a:r>
            <a:r>
              <a:rPr lang="en-US" dirty="0" smtClean="0"/>
              <a:t> </a:t>
            </a:r>
            <a:r>
              <a:rPr lang="en-US" dirty="0" err="1" smtClean="0"/>
              <a:t>muita</a:t>
            </a:r>
            <a:r>
              <a:rPr lang="en-US" dirty="0" smtClean="0"/>
              <a:t> </a:t>
            </a:r>
            <a:r>
              <a:rPr lang="en-US" dirty="0" err="1" smtClean="0"/>
              <a:t>sujeira</a:t>
            </a:r>
            <a:r>
              <a:rPr lang="en-US" dirty="0" smtClean="0"/>
              <a:t> </a:t>
            </a:r>
            <a:r>
              <a:rPr lang="en-US" dirty="0" err="1" smtClean="0"/>
              <a:t>você</a:t>
            </a:r>
            <a:r>
              <a:rPr lang="en-US" dirty="0" smtClean="0"/>
              <a:t> </a:t>
            </a:r>
            <a:r>
              <a:rPr lang="en-US" dirty="0" err="1" smtClean="0"/>
              <a:t>receberá</a:t>
            </a:r>
            <a:r>
              <a:rPr lang="en-US" dirty="0" smtClean="0"/>
              <a:t> </a:t>
            </a:r>
            <a:r>
              <a:rPr lang="en-US" dirty="0" err="1" smtClean="0"/>
              <a:t>uma</a:t>
            </a:r>
            <a:r>
              <a:rPr lang="en-US" dirty="0" smtClean="0"/>
              <a:t> </a:t>
            </a:r>
            <a:r>
              <a:rPr lang="en-US" dirty="0" err="1" smtClean="0"/>
              <a:t>falha</a:t>
            </a:r>
            <a:r>
              <a:rPr lang="en-US" dirty="0" smtClean="0"/>
              <a:t> de </a:t>
            </a:r>
            <a:r>
              <a:rPr lang="en-US" dirty="0" err="1" smtClean="0"/>
              <a:t>filtro</a:t>
            </a:r>
            <a:r>
              <a:rPr lang="en-US" b="0" dirty="0" smtClean="0"/>
              <a:t>. </a:t>
            </a:r>
            <a:r>
              <a:rPr lang="en-US" b="0" dirty="0" err="1" smtClean="0"/>
              <a:t>Neste</a:t>
            </a:r>
            <a:r>
              <a:rPr lang="en-US" b="0" dirty="0" smtClean="0"/>
              <a:t> </a:t>
            </a:r>
            <a:r>
              <a:rPr lang="en-US" b="0" dirty="0" err="1" smtClean="0"/>
              <a:t>ponto</a:t>
            </a:r>
            <a:r>
              <a:rPr lang="en-US" b="0" dirty="0" smtClean="0"/>
              <a:t> o </a:t>
            </a:r>
            <a:r>
              <a:rPr lang="en-US" b="0" dirty="0" err="1" smtClean="0"/>
              <a:t>filtro</a:t>
            </a:r>
            <a:r>
              <a:rPr lang="en-US" b="0" dirty="0" smtClean="0"/>
              <a:t> </a:t>
            </a:r>
            <a:r>
              <a:rPr lang="en-US" b="0" dirty="0" err="1" smtClean="0"/>
              <a:t>deve</a:t>
            </a:r>
            <a:r>
              <a:rPr lang="en-US" b="0" dirty="0" smtClean="0"/>
              <a:t> ser </a:t>
            </a:r>
            <a:r>
              <a:rPr lang="en-US" dirty="0" err="1" smtClean="0"/>
              <a:t>substituído</a:t>
            </a:r>
            <a:r>
              <a:rPr lang="en-US" b="0" dirty="0" smtClean="0"/>
              <a:t>.</a:t>
            </a:r>
            <a:endParaRPr lang="en-US" dirty="0" smtClean="0"/>
          </a:p>
          <a:p>
            <a:pPr>
              <a:spcBef>
                <a:spcPct val="0"/>
              </a:spcBef>
              <a:defRPr/>
            </a:pPr>
            <a:r>
              <a:rPr lang="en-US" b="0" dirty="0" smtClean="0"/>
              <a:t>É </a:t>
            </a:r>
            <a:r>
              <a:rPr lang="en-US" b="0" dirty="0" err="1" smtClean="0"/>
              <a:t>recomendado</a:t>
            </a:r>
            <a:r>
              <a:rPr lang="en-US" b="0" dirty="0" smtClean="0"/>
              <a:t> </a:t>
            </a:r>
            <a:r>
              <a:rPr lang="en-US" b="0" dirty="0" err="1" smtClean="0"/>
              <a:t>instalar</a:t>
            </a:r>
            <a:r>
              <a:rPr lang="en-US" b="0" dirty="0" smtClean="0"/>
              <a:t> </a:t>
            </a:r>
            <a:r>
              <a:rPr lang="en-US" b="0" dirty="0" err="1" smtClean="0"/>
              <a:t>uma</a:t>
            </a:r>
            <a:r>
              <a:rPr lang="en-US" b="0" dirty="0" smtClean="0"/>
              <a:t> </a:t>
            </a:r>
            <a:r>
              <a:rPr lang="en-US" dirty="0" err="1" smtClean="0"/>
              <a:t>válvula</a:t>
            </a:r>
            <a:r>
              <a:rPr lang="en-US" b="0" dirty="0" smtClean="0"/>
              <a:t> </a:t>
            </a:r>
            <a:r>
              <a:rPr lang="en-US" dirty="0" smtClean="0"/>
              <a:t>t-tap </a:t>
            </a:r>
            <a:r>
              <a:rPr lang="en-US" dirty="0" err="1" smtClean="0"/>
              <a:t>na</a:t>
            </a:r>
            <a:r>
              <a:rPr lang="en-US" dirty="0" smtClean="0"/>
              <a:t> </a:t>
            </a:r>
            <a:r>
              <a:rPr lang="en-US" dirty="0" err="1" smtClean="0"/>
              <a:t>rede</a:t>
            </a:r>
            <a:r>
              <a:rPr lang="en-US" dirty="0" smtClean="0"/>
              <a:t> de </a:t>
            </a:r>
            <a:r>
              <a:rPr lang="en-US" dirty="0" err="1" smtClean="0"/>
              <a:t>tubos</a:t>
            </a:r>
            <a:r>
              <a:rPr lang="en-US" dirty="0" smtClean="0"/>
              <a:t> </a:t>
            </a:r>
            <a:r>
              <a:rPr lang="en-US" dirty="0" err="1" smtClean="0"/>
              <a:t>próximo</a:t>
            </a:r>
            <a:r>
              <a:rPr lang="en-US" b="0" dirty="0" smtClean="0"/>
              <a:t> </a:t>
            </a:r>
            <a:r>
              <a:rPr lang="en-US" b="0" dirty="0" err="1" smtClean="0"/>
              <a:t>ao</a:t>
            </a:r>
            <a:r>
              <a:rPr lang="en-US" b="0" dirty="0" smtClean="0"/>
              <a:t> FAAST </a:t>
            </a:r>
            <a:r>
              <a:rPr lang="en-US" b="0" dirty="0" err="1" smtClean="0"/>
              <a:t>para</a:t>
            </a:r>
            <a:r>
              <a:rPr lang="en-US" b="0" dirty="0" smtClean="0"/>
              <a:t> </a:t>
            </a:r>
            <a:r>
              <a:rPr lang="en-US" b="0" dirty="0" err="1" smtClean="0"/>
              <a:t>performar</a:t>
            </a:r>
            <a:r>
              <a:rPr lang="en-US" b="0" dirty="0" smtClean="0"/>
              <a:t> </a:t>
            </a:r>
            <a:r>
              <a:rPr lang="en-US" dirty="0" err="1" smtClean="0"/>
              <a:t>manutenção</a:t>
            </a:r>
            <a:r>
              <a:rPr lang="en-US" dirty="0" smtClean="0"/>
              <a:t> </a:t>
            </a:r>
            <a:r>
              <a:rPr lang="en-US" dirty="0" err="1" smtClean="0"/>
              <a:t>na</a:t>
            </a:r>
            <a:r>
              <a:rPr lang="en-US" dirty="0" smtClean="0"/>
              <a:t> </a:t>
            </a:r>
            <a:r>
              <a:rPr lang="en-US" dirty="0" err="1" smtClean="0"/>
              <a:t>tubulação</a:t>
            </a:r>
            <a:r>
              <a:rPr lang="en-US" dirty="0" smtClean="0"/>
              <a:t>. </a:t>
            </a:r>
            <a:endParaRPr lang="en-US" b="0" dirty="0" smtClean="0"/>
          </a:p>
          <a:p>
            <a:pPr lvl="1">
              <a:spcBef>
                <a:spcPct val="0"/>
              </a:spcBef>
              <a:defRPr/>
            </a:pPr>
            <a:r>
              <a:rPr lang="en-US" dirty="0" err="1" smtClean="0"/>
              <a:t>Habiliar</a:t>
            </a:r>
            <a:r>
              <a:rPr lang="en-US" dirty="0" smtClean="0"/>
              <a:t> </a:t>
            </a:r>
            <a:r>
              <a:rPr lang="en-US" dirty="0" err="1" smtClean="0"/>
              <a:t>modo</a:t>
            </a:r>
            <a:r>
              <a:rPr lang="en-US" dirty="0" smtClean="0"/>
              <a:t> </a:t>
            </a:r>
            <a:r>
              <a:rPr lang="en-US" b="1" dirty="0" smtClean="0"/>
              <a:t>isolate </a:t>
            </a:r>
            <a:r>
              <a:rPr lang="en-US" b="1" dirty="0" err="1" smtClean="0"/>
              <a:t>ou</a:t>
            </a:r>
            <a:r>
              <a:rPr lang="en-US" b="1" dirty="0" smtClean="0"/>
              <a:t> </a:t>
            </a:r>
            <a:r>
              <a:rPr lang="en-US" b="1" dirty="0" err="1" smtClean="0"/>
              <a:t>desabilitar</a:t>
            </a:r>
            <a:endParaRPr lang="en-US" dirty="0" smtClean="0"/>
          </a:p>
          <a:p>
            <a:pPr lvl="1">
              <a:spcBef>
                <a:spcPct val="0"/>
              </a:spcBef>
              <a:defRPr/>
            </a:pPr>
            <a:r>
              <a:rPr lang="en-US" dirty="0" err="1" smtClean="0"/>
              <a:t>Comute</a:t>
            </a:r>
            <a:r>
              <a:rPr lang="en-US" dirty="0" smtClean="0"/>
              <a:t> a </a:t>
            </a:r>
            <a:r>
              <a:rPr lang="en-US" dirty="0" err="1" smtClean="0"/>
              <a:t>válvula</a:t>
            </a:r>
            <a:r>
              <a:rPr lang="en-US" dirty="0" smtClean="0"/>
              <a:t> </a:t>
            </a:r>
            <a:r>
              <a:rPr lang="en-US" dirty="0" err="1" smtClean="0"/>
              <a:t>para</a:t>
            </a:r>
            <a:r>
              <a:rPr lang="en-US" dirty="0" smtClean="0"/>
              <a:t> </a:t>
            </a:r>
            <a:r>
              <a:rPr lang="en-US" dirty="0" err="1" smtClean="0"/>
              <a:t>que</a:t>
            </a:r>
            <a:r>
              <a:rPr lang="en-US" dirty="0" smtClean="0"/>
              <a:t> </a:t>
            </a:r>
            <a:r>
              <a:rPr lang="en-US" b="1" dirty="0" smtClean="0"/>
              <a:t>o </a:t>
            </a:r>
            <a:r>
              <a:rPr lang="en-US" b="1" dirty="0" err="1" smtClean="0"/>
              <a:t>ar</a:t>
            </a:r>
            <a:r>
              <a:rPr lang="en-US" b="1" dirty="0" smtClean="0"/>
              <a:t> </a:t>
            </a:r>
            <a:r>
              <a:rPr lang="en-US" b="1" dirty="0" err="1" smtClean="0"/>
              <a:t>não</a:t>
            </a:r>
            <a:r>
              <a:rPr lang="en-US" b="1" dirty="0" smtClean="0"/>
              <a:t> </a:t>
            </a:r>
            <a:r>
              <a:rPr lang="en-US" b="1" dirty="0" err="1" smtClean="0"/>
              <a:t>possa</a:t>
            </a:r>
            <a:r>
              <a:rPr lang="en-US" b="1" dirty="0" smtClean="0"/>
              <a:t> ser </a:t>
            </a:r>
            <a:r>
              <a:rPr lang="en-US" b="1" dirty="0" err="1" smtClean="0"/>
              <a:t>empurrado</a:t>
            </a:r>
            <a:r>
              <a:rPr lang="en-US" b="1" dirty="0" smtClean="0"/>
              <a:t> </a:t>
            </a:r>
            <a:r>
              <a:rPr lang="en-US" b="1" dirty="0" err="1" smtClean="0"/>
              <a:t>para</a:t>
            </a:r>
            <a:r>
              <a:rPr lang="en-US" b="1" dirty="0" smtClean="0"/>
              <a:t> </a:t>
            </a:r>
            <a:r>
              <a:rPr lang="en-US" b="1" dirty="0" err="1" smtClean="0"/>
              <a:t>dentro</a:t>
            </a:r>
            <a:r>
              <a:rPr lang="en-US" b="1" dirty="0" smtClean="0"/>
              <a:t> </a:t>
            </a:r>
            <a:r>
              <a:rPr lang="en-US" b="1" dirty="0" err="1" smtClean="0"/>
              <a:t>ou</a:t>
            </a:r>
            <a:r>
              <a:rPr lang="en-US" b="1" dirty="0" smtClean="0"/>
              <a:t> </a:t>
            </a:r>
            <a:r>
              <a:rPr lang="en-US" b="1" dirty="0" err="1" smtClean="0"/>
              <a:t>puxado</a:t>
            </a:r>
            <a:r>
              <a:rPr lang="en-US" b="1" dirty="0" smtClean="0"/>
              <a:t> </a:t>
            </a:r>
            <a:r>
              <a:rPr lang="en-US" b="1" dirty="0" err="1" smtClean="0"/>
              <a:t>para</a:t>
            </a:r>
            <a:r>
              <a:rPr lang="en-US" b="1" dirty="0" smtClean="0"/>
              <a:t> </a:t>
            </a:r>
            <a:r>
              <a:rPr lang="en-US" b="1" dirty="0" err="1" smtClean="0"/>
              <a:t>fora</a:t>
            </a:r>
            <a:endParaRPr lang="en-US" dirty="0" smtClean="0"/>
          </a:p>
          <a:p>
            <a:pPr lvl="1">
              <a:spcBef>
                <a:spcPct val="0"/>
              </a:spcBef>
              <a:defRPr/>
            </a:pPr>
            <a:r>
              <a:rPr lang="en-US" dirty="0" err="1" smtClean="0"/>
              <a:t>Usando</a:t>
            </a:r>
            <a:r>
              <a:rPr lang="en-US" dirty="0" smtClean="0"/>
              <a:t> um </a:t>
            </a:r>
            <a:r>
              <a:rPr lang="en-US" dirty="0" err="1" smtClean="0"/>
              <a:t>aspirador</a:t>
            </a:r>
            <a:r>
              <a:rPr lang="en-US" dirty="0" smtClean="0"/>
              <a:t> </a:t>
            </a:r>
            <a:r>
              <a:rPr lang="en-US" dirty="0" err="1" smtClean="0"/>
              <a:t>ou</a:t>
            </a:r>
            <a:r>
              <a:rPr lang="en-US" dirty="0" smtClean="0"/>
              <a:t> compressor, </a:t>
            </a:r>
            <a:r>
              <a:rPr lang="en-US" b="1" dirty="0" smtClean="0"/>
              <a:t>force o </a:t>
            </a:r>
            <a:r>
              <a:rPr lang="en-US" b="1" dirty="0" err="1" smtClean="0"/>
              <a:t>ar</a:t>
            </a:r>
            <a:r>
              <a:rPr lang="en-US" b="1" dirty="0" smtClean="0"/>
              <a:t> </a:t>
            </a:r>
            <a:r>
              <a:rPr lang="en-US" b="1" dirty="0" err="1" smtClean="0"/>
              <a:t>pela</a:t>
            </a:r>
            <a:r>
              <a:rPr lang="en-US" b="1" dirty="0" smtClean="0"/>
              <a:t> </a:t>
            </a:r>
            <a:r>
              <a:rPr lang="en-US" b="1" dirty="0" err="1" smtClean="0"/>
              <a:t>tubulação</a:t>
            </a:r>
            <a:endParaRPr lang="en-US" b="1" dirty="0" smtClean="0"/>
          </a:p>
          <a:p>
            <a:pPr lvl="1">
              <a:spcBef>
                <a:spcPct val="0"/>
              </a:spcBef>
              <a:defRPr/>
            </a:pPr>
            <a:r>
              <a:rPr lang="en-US" dirty="0" smtClean="0"/>
              <a:t>Tire o </a:t>
            </a:r>
            <a:r>
              <a:rPr lang="en-US" dirty="0" err="1" smtClean="0"/>
              <a:t>dispositivo</a:t>
            </a:r>
            <a:r>
              <a:rPr lang="en-US" dirty="0" smtClean="0"/>
              <a:t> do </a:t>
            </a:r>
            <a:r>
              <a:rPr lang="en-US" dirty="0" err="1" smtClean="0"/>
              <a:t>modo</a:t>
            </a:r>
            <a:r>
              <a:rPr lang="en-US" dirty="0" smtClean="0"/>
              <a:t> </a:t>
            </a:r>
            <a:r>
              <a:rPr lang="en-US" b="1" dirty="0" smtClean="0"/>
              <a:t>isolate </a:t>
            </a:r>
            <a:r>
              <a:rPr lang="en-US" b="1" dirty="0" err="1" smtClean="0"/>
              <a:t>ou</a:t>
            </a:r>
            <a:r>
              <a:rPr lang="en-US" b="1" dirty="0" smtClean="0"/>
              <a:t> </a:t>
            </a:r>
            <a:r>
              <a:rPr lang="en-US" b="1" dirty="0" err="1" smtClean="0"/>
              <a:t>desabiliar</a:t>
            </a:r>
            <a:endParaRPr lang="en-US" b="1" dirty="0" smtClean="0"/>
          </a:p>
          <a:p>
            <a:pPr lvl="2">
              <a:spcBef>
                <a:spcPct val="0"/>
              </a:spcBef>
              <a:defRPr/>
            </a:pPr>
            <a:endParaRPr lang="en-US" dirty="0" smtClean="0"/>
          </a:p>
        </p:txBody>
      </p:sp>
      <p:sp>
        <p:nvSpPr>
          <p:cNvPr id="3" name="Title 2"/>
          <p:cNvSpPr>
            <a:spLocks noGrp="1"/>
          </p:cNvSpPr>
          <p:nvPr>
            <p:ph type="title"/>
          </p:nvPr>
        </p:nvSpPr>
        <p:spPr/>
        <p:txBody>
          <a:bodyPr/>
          <a:lstStyle/>
          <a:p>
            <a:r>
              <a:rPr lang="en-US" dirty="0" smtClean="0"/>
              <a:t>		FAAST </a:t>
            </a:r>
            <a:r>
              <a:rPr lang="en-US" dirty="0" err="1" smtClean="0"/>
              <a:t>Comissionamento</a:t>
            </a:r>
            <a:r>
              <a:rPr lang="en-US" dirty="0" smtClean="0"/>
              <a:t> do </a:t>
            </a:r>
            <a:r>
              <a:rPr lang="en-US" dirty="0" err="1" smtClean="0"/>
              <a:t>Sistema</a:t>
            </a:r>
            <a:endParaRPr 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914400" y="1600200"/>
            <a:ext cx="4572000" cy="2514600"/>
          </a:xfrm>
        </p:spPr>
        <p:txBody>
          <a:bodyPr/>
          <a:lstStyle/>
          <a:p>
            <a:r>
              <a:rPr lang="en-US" sz="2800" dirty="0" smtClean="0">
                <a:solidFill>
                  <a:srgbClr val="A32638"/>
                </a:solidFill>
              </a:rPr>
              <a:t>OBRIGADO. </a:t>
            </a:r>
          </a:p>
          <a:p>
            <a:r>
              <a:rPr lang="en-US" sz="2800" dirty="0" err="1" smtClean="0">
                <a:solidFill>
                  <a:srgbClr val="A32638"/>
                </a:solidFill>
              </a:rPr>
              <a:t>Perguntas</a:t>
            </a:r>
            <a:r>
              <a:rPr lang="en-US" sz="2800" dirty="0" smtClean="0">
                <a:solidFill>
                  <a:srgbClr val="A32638"/>
                </a:solidFill>
              </a:rPr>
              <a:t>? </a:t>
            </a:r>
            <a:r>
              <a:rPr lang="en-US" sz="2800" dirty="0" err="1" smtClean="0">
                <a:solidFill>
                  <a:srgbClr val="A32638"/>
                </a:solidFill>
              </a:rPr>
              <a:t>Comentários</a:t>
            </a:r>
            <a:r>
              <a:rPr lang="en-US" sz="2800" dirty="0" smtClean="0">
                <a:solidFill>
                  <a:srgbClr val="A32638"/>
                </a:solidFill>
              </a:rPr>
              <a:t>?</a:t>
            </a:r>
          </a:p>
          <a:p>
            <a:endParaRPr lang="en-US" sz="2800" dirty="0" smtClean="0"/>
          </a:p>
          <a:p>
            <a:r>
              <a:rPr lang="en-US" sz="2000" dirty="0" smtClean="0">
                <a:solidFill>
                  <a:srgbClr val="A32638"/>
                </a:solidFill>
              </a:rPr>
              <a:t>Para </a:t>
            </a:r>
            <a:r>
              <a:rPr lang="en-US" sz="2000" dirty="0" err="1" smtClean="0">
                <a:solidFill>
                  <a:srgbClr val="A32638"/>
                </a:solidFill>
              </a:rPr>
              <a:t>mais</a:t>
            </a:r>
            <a:r>
              <a:rPr lang="en-US" sz="2000" dirty="0" smtClean="0">
                <a:solidFill>
                  <a:srgbClr val="A32638"/>
                </a:solidFill>
              </a:rPr>
              <a:t> </a:t>
            </a:r>
            <a:r>
              <a:rPr lang="en-US" sz="2000" dirty="0" err="1" smtClean="0">
                <a:solidFill>
                  <a:srgbClr val="A32638"/>
                </a:solidFill>
              </a:rPr>
              <a:t>informações</a:t>
            </a:r>
            <a:r>
              <a:rPr lang="en-US" sz="2000" dirty="0" smtClean="0">
                <a:solidFill>
                  <a:srgbClr val="A32638"/>
                </a:solidFill>
              </a:rPr>
              <a:t>, </a:t>
            </a:r>
            <a:r>
              <a:rPr lang="en-US" sz="2000" dirty="0" err="1" smtClean="0">
                <a:solidFill>
                  <a:srgbClr val="A32638"/>
                </a:solidFill>
              </a:rPr>
              <a:t>visite</a:t>
            </a:r>
            <a:r>
              <a:rPr lang="en-US" sz="2000" dirty="0" smtClean="0">
                <a:solidFill>
                  <a:srgbClr val="A32638"/>
                </a:solidFill>
              </a:rPr>
              <a:t> </a:t>
            </a:r>
            <a:r>
              <a:rPr lang="en-US" sz="2000" dirty="0" smtClean="0">
                <a:solidFill>
                  <a:srgbClr val="0077AA"/>
                </a:solidFill>
              </a:rPr>
              <a:t>systemsensor.com/FAAST</a:t>
            </a:r>
            <a:endParaRPr lang="en-US" sz="2000" dirty="0">
              <a:solidFill>
                <a:srgbClr val="0077AA"/>
              </a:solidFill>
            </a:endParaRPr>
          </a:p>
        </p:txBody>
      </p:sp>
      <p:sp>
        <p:nvSpPr>
          <p:cNvPr id="4" name="Text Placeholder 3"/>
          <p:cNvSpPr>
            <a:spLocks noGrp="1"/>
          </p:cNvSpPr>
          <p:nvPr>
            <p:ph type="body" sz="quarter" idx="11"/>
          </p:nvPr>
        </p:nvSpPr>
        <p:spPr/>
        <p:txBody>
          <a:bodyPr/>
          <a:lstStyle/>
          <a:p>
            <a:r>
              <a:rPr lang="en-US" dirty="0" err="1" smtClean="0"/>
              <a:t>Treinamento</a:t>
            </a:r>
            <a:r>
              <a:rPr lang="en-US" dirty="0" smtClean="0"/>
              <a:t> de </a:t>
            </a:r>
            <a:r>
              <a:rPr lang="en-US" dirty="0" err="1" smtClean="0"/>
              <a:t>Certificação</a:t>
            </a:r>
            <a:endParaRPr lang="en-US" dirty="0" smtClean="0"/>
          </a:p>
        </p:txBody>
      </p:sp>
      <p:sp>
        <p:nvSpPr>
          <p:cNvPr id="6" name="Text Placeholder 5"/>
          <p:cNvSpPr>
            <a:spLocks noGrp="1"/>
          </p:cNvSpPr>
          <p:nvPr>
            <p:ph type="body" sz="quarter" idx="12"/>
          </p:nvPr>
        </p:nvSpPr>
        <p:spPr>
          <a:xfrm>
            <a:off x="914400" y="4243450"/>
            <a:ext cx="4343400" cy="228600"/>
          </a:xfrm>
        </p:spPr>
        <p:txBody>
          <a:bodyPr/>
          <a:lstStyle/>
          <a:p>
            <a:r>
              <a:rPr lang="en-US" dirty="0" smtClean="0"/>
              <a:t>Luis Barros</a:t>
            </a:r>
          </a:p>
        </p:txBody>
      </p:sp>
      <p:sp>
        <p:nvSpPr>
          <p:cNvPr id="7" name="Text Placeholder 6"/>
          <p:cNvSpPr>
            <a:spLocks noGrp="1"/>
          </p:cNvSpPr>
          <p:nvPr>
            <p:ph type="body" sz="quarter" idx="13"/>
          </p:nvPr>
        </p:nvSpPr>
        <p:spPr>
          <a:xfrm>
            <a:off x="914400" y="4548250"/>
            <a:ext cx="4343400" cy="228600"/>
          </a:xfrm>
        </p:spPr>
        <p:txBody>
          <a:bodyPr/>
          <a:lstStyle/>
          <a:p>
            <a:r>
              <a:rPr lang="en-US" dirty="0" smtClean="0"/>
              <a:t>System Sales Engineer</a:t>
            </a:r>
            <a:endParaRPr lang="en-US" dirty="0"/>
          </a:p>
        </p:txBody>
      </p:sp>
      <p:sp>
        <p:nvSpPr>
          <p:cNvPr id="10" name="Text Placeholder 9"/>
          <p:cNvSpPr>
            <a:spLocks noGrp="1"/>
          </p:cNvSpPr>
          <p:nvPr>
            <p:ph type="body" sz="quarter" idx="16"/>
          </p:nvPr>
        </p:nvSpPr>
        <p:spPr>
          <a:xfrm>
            <a:off x="914400" y="4853050"/>
            <a:ext cx="4343400" cy="228600"/>
          </a:xfrm>
        </p:spPr>
        <p:txBody>
          <a:bodyPr/>
          <a:lstStyle/>
          <a:p>
            <a:r>
              <a:rPr lang="en-US" dirty="0" smtClean="0"/>
              <a:t>luis.barros@systemsensor.com</a:t>
            </a:r>
            <a:endParaRPr lang="en-US" sz="1600" dirty="0" smtClean="0"/>
          </a:p>
        </p:txBody>
      </p:sp>
      <p:sp>
        <p:nvSpPr>
          <p:cNvPr id="19" name="Text Placeholder 18"/>
          <p:cNvSpPr>
            <a:spLocks noGrp="1"/>
          </p:cNvSpPr>
          <p:nvPr>
            <p:ph type="body" sz="quarter" idx="10"/>
          </p:nvPr>
        </p:nvSpPr>
        <p:spPr>
          <a:xfrm>
            <a:off x="304800" y="457200"/>
            <a:ext cx="8610600" cy="457200"/>
          </a:xfrm>
        </p:spPr>
        <p:txBody>
          <a:bodyPr/>
          <a:lstStyle/>
          <a:p>
            <a:pPr>
              <a:spcBef>
                <a:spcPct val="0"/>
              </a:spcBef>
            </a:pPr>
            <a:r>
              <a:rPr lang="en-US" sz="2400" dirty="0" smtClean="0"/>
              <a:t>FAAST </a:t>
            </a:r>
            <a:r>
              <a:rPr lang="en-US" sz="2400" dirty="0" err="1" smtClean="0"/>
              <a:t>Tecnologia</a:t>
            </a:r>
            <a:r>
              <a:rPr lang="en-US" sz="2400" dirty="0" smtClean="0"/>
              <a:t> de </a:t>
            </a:r>
            <a:r>
              <a:rPr lang="en-US" sz="2400" dirty="0" err="1" smtClean="0"/>
              <a:t>Detecção</a:t>
            </a:r>
            <a:r>
              <a:rPr lang="en-US" sz="2400" dirty="0" smtClean="0"/>
              <a:t> de </a:t>
            </a:r>
            <a:r>
              <a:rPr lang="en-US" sz="2400" dirty="0" err="1" smtClean="0"/>
              <a:t>Incêndio</a:t>
            </a:r>
            <a:r>
              <a:rPr lang="en-US" sz="2400" dirty="0" smtClean="0"/>
              <a:t> </a:t>
            </a:r>
            <a:r>
              <a:rPr lang="en-US" sz="2400" dirty="0" err="1" smtClean="0"/>
              <a:t>por</a:t>
            </a:r>
            <a:r>
              <a:rPr lang="en-US" sz="2400" dirty="0" smtClean="0"/>
              <a:t> </a:t>
            </a:r>
            <a:r>
              <a:rPr lang="en-US" sz="2400" dirty="0" err="1" smtClean="0"/>
              <a:t>Aspiração</a:t>
            </a:r>
            <a:r>
              <a:rPr lang="en-US" sz="2400" baseline="30000" dirty="0" smtClean="0"/>
              <a:t>®</a:t>
            </a:r>
            <a:r>
              <a:rPr lang="en-US" sz="2400" dirty="0" smtClean="0"/>
              <a:t> </a:t>
            </a:r>
          </a:p>
          <a:p>
            <a:endParaRPr lang="en-US" sz="2000" dirty="0"/>
          </a:p>
        </p:txBody>
      </p:sp>
      <p:pic>
        <p:nvPicPr>
          <p:cNvPr id="20" name="Picture Placeholder 12" descr="8100_left_no_pipe.png"/>
          <p:cNvPicPr>
            <a:picLocks noChangeAspect="1"/>
          </p:cNvPicPr>
          <p:nvPr/>
        </p:nvPicPr>
        <p:blipFill>
          <a:blip r:embed="rId2" cstate="print"/>
          <a:srcRect t="41101"/>
          <a:stretch>
            <a:fillRect/>
          </a:stretch>
        </p:blipFill>
        <p:spPr>
          <a:xfrm>
            <a:off x="5486400" y="1542813"/>
            <a:ext cx="2663871" cy="2750407"/>
          </a:xfrm>
          <a:prstGeom prst="rect">
            <a:avLst/>
          </a:prstGeom>
          <a:noFill/>
          <a:ln>
            <a:noFill/>
          </a:ln>
        </p:spPr>
      </p:pic>
      <p:pic>
        <p:nvPicPr>
          <p:cNvPr id="21" name="Picture 20" descr="FAAST_redBlack.png"/>
          <p:cNvPicPr>
            <a:picLocks noChangeAspect="1"/>
          </p:cNvPicPr>
          <p:nvPr/>
        </p:nvPicPr>
        <p:blipFill>
          <a:blip r:embed="rId3" cstate="print"/>
          <a:stretch>
            <a:fillRect/>
          </a:stretch>
        </p:blipFill>
        <p:spPr>
          <a:xfrm>
            <a:off x="5562600" y="4441902"/>
            <a:ext cx="2544338" cy="59328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itle/Close 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in 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A4F86176D94CC4093FB13991E351374" ma:contentTypeVersion="19" ma:contentTypeDescription="Crie um novo documento." ma:contentTypeScope="" ma:versionID="72f64a76cc1ebffde113a6595a0ba923">
  <xsd:schema xmlns:xsd="http://www.w3.org/2001/XMLSchema" xmlns:xs="http://www.w3.org/2001/XMLSchema" xmlns:p="http://schemas.microsoft.com/office/2006/metadata/properties" xmlns:ns2="6d66776d-687b-47d6-8714-c81a05909059" xmlns:ns3="48714445-70f6-484d-a5f8-8f0714f75f6e" xmlns:ns4="http://schemas.microsoft.com/sharepoint/v4" targetNamespace="http://schemas.microsoft.com/office/2006/metadata/properties" ma:root="true" ma:fieldsID="363e7be6be30fcd33df84cbfadef6845" ns2:_="" ns3:_="" ns4:_="">
    <xsd:import namespace="6d66776d-687b-47d6-8714-c81a05909059"/>
    <xsd:import namespace="48714445-70f6-484d-a5f8-8f0714f75f6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4:IconOverlay" minOccurs="0"/>
                <xsd:element ref="ns3:MediaLengthInSeconds" minOccurs="0"/>
                <xsd:element ref="ns3:lcf76f155ced4ddcb4097134ff3c332f" minOccurs="0"/>
                <xsd:element ref="ns2:TaxCatchAll" minOccurs="0"/>
                <xsd:element ref="ns3:_Flow_SignoffStatu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66776d-687b-47d6-8714-c81a05909059" elementFormDefault="qualified">
    <xsd:import namespace="http://schemas.microsoft.com/office/2006/documentManagement/types"/>
    <xsd:import namespace="http://schemas.microsoft.com/office/infopath/2007/PartnerControls"/>
    <xsd:element name="_dlc_DocId" ma:index="8" nillable="true" ma:displayName="Valor da ID do Documento" ma:description="O valor da ID do documento atribuída a este item." ma:internalName="_dlc_DocId" ma:readOnly="true">
      <xsd:simpleType>
        <xsd:restriction base="dms:Text"/>
      </xsd:simpleType>
    </xsd:element>
    <xsd:element name="_dlc_DocIdUrl" ma:index="9" nillable="true" ma:displayName="ID do Documento" ma:description="Link permanente para este documento."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element name="TaxCatchAll" ma:index="27" nillable="true" ma:displayName="Taxonomy Catch All Column" ma:hidden="true" ma:list="{af857a66-748c-44ca-9789-c3993d284c66}" ma:internalName="TaxCatchAll" ma:showField="CatchAllData" ma:web="6d66776d-687b-47d6-8714-c81a0590905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8714445-70f6-484d-a5f8-8f0714f75f6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Marcações de imagem" ma:readOnly="false" ma:fieldId="{5cf76f15-5ced-4ddc-b409-7134ff3c332f}" ma:taxonomyMulti="true" ma:sspId="36ef6a8d-f3e2-487a-a3b6-d04d51482058" ma:termSetId="09814cd3-568e-fe90-9814-8d621ff8fb84" ma:anchorId="fba54fb3-c3e1-fe81-a776-ca4b69148c4d" ma:open="true" ma:isKeyword="false">
      <xsd:complexType>
        <xsd:sequence>
          <xsd:element ref="pc:Terms" minOccurs="0" maxOccurs="1"/>
        </xsd:sequence>
      </xsd:complexType>
    </xsd:element>
    <xsd:element name="_Flow_SignoffStatus" ma:index="28" nillable="true" ma:displayName="Status de liberação" ma:internalName="Status_x0020_de_x0020_libera_x00e7__x00e3_o">
      <xsd:simpleType>
        <xsd:restriction base="dms:Text"/>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6d66776d-687b-47d6-8714-c81a05909059">VSJSPF5W7CMM-67369930-230393</_dlc_DocId>
    <_dlc_DocIdUrl xmlns="6d66776d-687b-47d6-8714-c81a05909059">
      <Url>https://argusengenharia.sharepoint.com/sites/WORK-SP/_layouts/15/DocIdRedir.aspx?ID=VSJSPF5W7CMM-67369930-230393</Url>
      <Description>VSJSPF5W7CMM-67369930-230393</Description>
    </_dlc_DocIdUrl>
    <IconOverlay xmlns="http://schemas.microsoft.com/sharepoint/v4" xsi:nil="true"/>
    <_Flow_SignoffStatus xmlns="48714445-70f6-484d-a5f8-8f0714f75f6e" xsi:nil="true"/>
    <TaxCatchAll xmlns="6d66776d-687b-47d6-8714-c81a05909059" xsi:nil="true"/>
    <lcf76f155ced4ddcb4097134ff3c332f xmlns="48714445-70f6-484d-a5f8-8f0714f75f6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4182AD-CB22-436B-AAB4-5D70AF5F1AF4}"/>
</file>

<file path=customXml/itemProps2.xml><?xml version="1.0" encoding="utf-8"?>
<ds:datastoreItem xmlns:ds="http://schemas.openxmlformats.org/officeDocument/2006/customXml" ds:itemID="{C2E59E12-94D4-4202-9500-F1B50C78AD25}"/>
</file>

<file path=customXml/itemProps3.xml><?xml version="1.0" encoding="utf-8"?>
<ds:datastoreItem xmlns:ds="http://schemas.openxmlformats.org/officeDocument/2006/customXml" ds:itemID="{18DB3D57-A234-473B-8F03-281AD67DB9F0}"/>
</file>

<file path=customXml/itemProps4.xml><?xml version="1.0" encoding="utf-8"?>
<ds:datastoreItem xmlns:ds="http://schemas.openxmlformats.org/officeDocument/2006/customXml" ds:itemID="{89A79F2A-464B-4D7F-BDE5-B97D74492319}"/>
</file>

<file path=docProps/app.xml><?xml version="1.0" encoding="utf-8"?>
<Properties xmlns="http://schemas.openxmlformats.org/officeDocument/2006/extended-properties" xmlns:vt="http://schemas.openxmlformats.org/officeDocument/2006/docPropsVTypes">
  <Template>SSDPPT_Template_2012</Template>
  <TotalTime>10556</TotalTime>
  <Words>6744</Words>
  <Application>Microsoft Office PowerPoint</Application>
  <PresentationFormat>On-screen Show (4:3)</PresentationFormat>
  <Paragraphs>1003</Paragraphs>
  <Slides>145</Slides>
  <Notes>84</Notes>
  <HiddenSlides>2</HiddenSlides>
  <MMClips>0</MMClips>
  <ScaleCrop>false</ScaleCrop>
  <HeadingPairs>
    <vt:vector size="4" baseType="variant">
      <vt:variant>
        <vt:lpstr>Theme</vt:lpstr>
      </vt:variant>
      <vt:variant>
        <vt:i4>2</vt:i4>
      </vt:variant>
      <vt:variant>
        <vt:lpstr>Slide Titles</vt:lpstr>
      </vt:variant>
      <vt:variant>
        <vt:i4>145</vt:i4>
      </vt:variant>
    </vt:vector>
  </HeadingPairs>
  <TitlesOfParts>
    <vt:vector size="147" baseType="lpstr">
      <vt:lpstr>Title/Close 2013</vt:lpstr>
      <vt:lpstr>Main 2013</vt:lpstr>
      <vt:lpstr>Slide 1</vt:lpstr>
      <vt:lpstr>  Agenda</vt:lpstr>
      <vt:lpstr>Slide 3</vt:lpstr>
      <vt:lpstr>  Visão Geral da Companhia</vt:lpstr>
      <vt:lpstr>  Nossos Produtos</vt:lpstr>
      <vt:lpstr>  Nossos Produtos - Comercial</vt:lpstr>
      <vt:lpstr>  Nossos Produtos - Aspiração</vt:lpstr>
      <vt:lpstr>Slide 8</vt:lpstr>
      <vt:lpstr>  Definição de ASD</vt:lpstr>
      <vt:lpstr>Slide 10</vt:lpstr>
      <vt:lpstr>  Aplicações Comuns</vt:lpstr>
      <vt:lpstr>  Benefícios da Detecção por Aspiração</vt:lpstr>
      <vt:lpstr>  Benefícios para o Cliente</vt:lpstr>
      <vt:lpstr>Slide 14</vt:lpstr>
      <vt:lpstr>  Códigos de Aspiração</vt:lpstr>
      <vt:lpstr>  Códigos e Aspiração: NFPA 72</vt:lpstr>
      <vt:lpstr>  Códigos e Aspiração: NFPA 72</vt:lpstr>
      <vt:lpstr>  Códigos e Aspiração: NFPA 72</vt:lpstr>
      <vt:lpstr>  Códigos e Aspiração: NFPA 75</vt:lpstr>
      <vt:lpstr>  NFPA 75: IT Equipment Rooms</vt:lpstr>
      <vt:lpstr>            NFPA 75: Salas de equipamentos de TI</vt:lpstr>
      <vt:lpstr>  Códigos e Aspiração: NFPA 76</vt:lpstr>
      <vt:lpstr>      NFPA 76: Proteção de incêndio de Telecom</vt:lpstr>
      <vt:lpstr>    NFPA 76: Proteção de incêndio de Telecom</vt:lpstr>
      <vt:lpstr>    NFPA 76: Proteção de incêndio de Telecom</vt:lpstr>
      <vt:lpstr>    NFPA 76: Proteção de incêndio de Telecom</vt:lpstr>
      <vt:lpstr>   NFPA 76: Proteção de incêndio de Telecom</vt:lpstr>
      <vt:lpstr>   NFPA 76: Proteção de incêndio de Telecom</vt:lpstr>
      <vt:lpstr>  NFPA 76: Fire Protection of Telecom</vt:lpstr>
      <vt:lpstr>    NFPA 76: Proteção de incêndio de Telecom</vt:lpstr>
      <vt:lpstr>   NFPA 76: Proteção de incêndio de Telecom</vt:lpstr>
      <vt:lpstr>    NFPA 76: Proteção de incêndio de Telecom</vt:lpstr>
      <vt:lpstr>   NFPA 76: Proteção de incêndio de Telecom</vt:lpstr>
      <vt:lpstr>    NFPA 76: Proteção de incêndio de Telecom</vt:lpstr>
      <vt:lpstr>    NFPA 76: Proteção de incêndio de Telecom</vt:lpstr>
      <vt:lpstr>    NFPA 76: Proteção de incêndio de Telecom</vt:lpstr>
      <vt:lpstr>     NFPA 76: Proteção de incêndio de Telecom</vt:lpstr>
      <vt:lpstr>  NFPA Visão Geral</vt:lpstr>
      <vt:lpstr>Slide 39</vt:lpstr>
      <vt:lpstr>          Requerimentos de espaçamento entre furos de amostragem</vt:lpstr>
      <vt:lpstr> Proteção de Área Aberta</vt:lpstr>
      <vt:lpstr> Tetos Pontiagudos</vt:lpstr>
      <vt:lpstr> Tetos Altos</vt:lpstr>
      <vt:lpstr> Amostragem abaixo do entre-forro</vt:lpstr>
      <vt:lpstr> Amostragem no entre-forro</vt:lpstr>
      <vt:lpstr> Amostragem no entre-piso</vt:lpstr>
      <vt:lpstr>  FAAST Proteção de Retorno de Ar</vt:lpstr>
      <vt:lpstr>  FAAST Proteção de Retorno de Ar</vt:lpstr>
      <vt:lpstr>                                  Amostragem em Dutos</vt:lpstr>
      <vt:lpstr>                                  Amostragem em Duto pequeno</vt:lpstr>
      <vt:lpstr>                                 Amostragem de Duto Amplo</vt:lpstr>
      <vt:lpstr>  FAAST Proteção de Duto</vt:lpstr>
      <vt:lpstr>Slide 53</vt:lpstr>
      <vt:lpstr>  FAAST Rede de Tubulação</vt:lpstr>
      <vt:lpstr>  FAAST Arranjo de Tubulação de Amostragem</vt:lpstr>
      <vt:lpstr>   FAAST Arranjo de Tubulação de Amostragem</vt:lpstr>
      <vt:lpstr>   FAAST Arranjo de Tubulação de Amostragem</vt:lpstr>
      <vt:lpstr>  FAAST Sampling Pipe Arrangements</vt:lpstr>
      <vt:lpstr>  FAAST Proteção de Gabinete de Equipamentos</vt:lpstr>
      <vt:lpstr>  FAAST Proteção de Gabinete de Equipamentos</vt:lpstr>
      <vt:lpstr>  FAAST Proteção de Gabinete de Equipamentos</vt:lpstr>
      <vt:lpstr>Slide 62</vt:lpstr>
      <vt:lpstr>  Estudo de caso: Data Center</vt:lpstr>
      <vt:lpstr>  Estudo de caso: Data Center</vt:lpstr>
      <vt:lpstr>  Estudo de Caso: Fábrica Semi</vt:lpstr>
      <vt:lpstr>   Estudo de Caso: Manufatura de ferramentas</vt:lpstr>
      <vt:lpstr>  Estudo de Caso: Planta Química </vt:lpstr>
      <vt:lpstr>  Estudo de Caso: Planta Farmacêutica</vt:lpstr>
      <vt:lpstr>  Estudo de Caso: Armazém frio</vt:lpstr>
      <vt:lpstr>  Estudo de Caso: Transfurotion</vt:lpstr>
      <vt:lpstr>  Estudo de Caso: Museu de História</vt:lpstr>
      <vt:lpstr>Slide 72</vt:lpstr>
      <vt:lpstr>Slide 73</vt:lpstr>
      <vt:lpstr>  O que é o FAAST?</vt:lpstr>
      <vt:lpstr>  FAAST 8100 Rede de Tubulação</vt:lpstr>
      <vt:lpstr>  FAAST Especificações</vt:lpstr>
      <vt:lpstr>Slide 77</vt:lpstr>
      <vt:lpstr>  Introduzindo FAAST XT </vt:lpstr>
      <vt:lpstr>  FAAST XT Rede de tubulação</vt:lpstr>
      <vt:lpstr>  FAAST  XT Especificações</vt:lpstr>
      <vt:lpstr>Slide 81</vt:lpstr>
      <vt:lpstr>Slide 82</vt:lpstr>
      <vt:lpstr>  Listagens</vt:lpstr>
      <vt:lpstr>Slide 84</vt:lpstr>
      <vt:lpstr>  FAAST Categorias de Detecção</vt:lpstr>
      <vt:lpstr>  FAAST Ajustes de sensibilidade</vt:lpstr>
      <vt:lpstr>  FAAST Diferenciais e benefícios</vt:lpstr>
      <vt:lpstr>  FAAST Detecção</vt:lpstr>
      <vt:lpstr>  FAAST Filtragem</vt:lpstr>
      <vt:lpstr>  FAAST Filtragem</vt:lpstr>
      <vt:lpstr>  FAAST Web Server integrado</vt:lpstr>
      <vt:lpstr>  FAAST Conectividade </vt:lpstr>
      <vt:lpstr>  FAAST Monitoramento</vt:lpstr>
      <vt:lpstr>  FAAST Notificação por email</vt:lpstr>
      <vt:lpstr>  FAAST Monitoramento/Reset externo</vt:lpstr>
      <vt:lpstr>  FAAST Relatórios</vt:lpstr>
      <vt:lpstr>  FAAST Relatórios</vt:lpstr>
      <vt:lpstr>  FAAST Ótimo Custo Benefício</vt:lpstr>
      <vt:lpstr>  FAAST Inteligente</vt:lpstr>
      <vt:lpstr>   FAAST Inteligente</vt:lpstr>
      <vt:lpstr>                     FAAST Inteligente versus Alternativas</vt:lpstr>
      <vt:lpstr>Slide 102</vt:lpstr>
      <vt:lpstr>  FAAST Instalação</vt:lpstr>
      <vt:lpstr>  Montagem FAAST</vt:lpstr>
      <vt:lpstr>  Montagem FAAST</vt:lpstr>
      <vt:lpstr>  Montagem FAAST</vt:lpstr>
      <vt:lpstr>  Sensores e penetrações elétricas</vt:lpstr>
      <vt:lpstr>   Sensores e penetrações elétricas</vt:lpstr>
      <vt:lpstr>  FAAST Conexão e Instalação dos tubos</vt:lpstr>
      <vt:lpstr>  FAAST Conexão e Instalação dos tubos</vt:lpstr>
      <vt:lpstr>  FAAST Fiação</vt:lpstr>
      <vt:lpstr>  FAAST Alimentação do Sistema</vt:lpstr>
      <vt:lpstr>  Inicialização do modos</vt:lpstr>
      <vt:lpstr>  Faixas de modos de Alarmes Programáveis</vt:lpstr>
      <vt:lpstr>  Modos Startup/Configuração</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FAAST Display integrado, Controles, e Configurações</vt:lpstr>
      <vt:lpstr>  Modos de Falhas</vt:lpstr>
      <vt:lpstr>  Modo Falha de Validação da Configuração</vt:lpstr>
      <vt:lpstr>  Modo Normal </vt:lpstr>
      <vt:lpstr>  Modo Teste e Reset</vt:lpstr>
      <vt:lpstr>  Modo Isolate/Desabilitar</vt:lpstr>
      <vt:lpstr>  Modo Acesso de Senha</vt:lpstr>
      <vt:lpstr>  Modo Acesso de senha</vt:lpstr>
      <vt:lpstr>  Modo Pisca endereço</vt:lpstr>
      <vt:lpstr>Slide 134</vt:lpstr>
      <vt:lpstr>  PipeIQ Visão Geral</vt:lpstr>
      <vt:lpstr>  PipeIQ Monitoramento do Sistema</vt:lpstr>
      <vt:lpstr>Slide 137</vt:lpstr>
      <vt:lpstr>Slide 138</vt:lpstr>
      <vt:lpstr>  FAAST Comissionamento do Sistema</vt:lpstr>
      <vt:lpstr>  FAAST Comissionamento do Sistema</vt:lpstr>
      <vt:lpstr>  FAAST Comissionamento do Sistema</vt:lpstr>
      <vt:lpstr>  FAAST Comissionamento do Sistema</vt:lpstr>
      <vt:lpstr>  FAAST Comissionamento do Sistema</vt:lpstr>
      <vt:lpstr>  FAAST Comissionamento do Sistema</vt:lpstr>
      <vt:lpstr>Slide 145</vt:lpstr>
    </vt:vector>
  </TitlesOfParts>
  <Company>Honeywell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e441811</dc:creator>
  <cp:lastModifiedBy>H137528</cp:lastModifiedBy>
  <cp:revision>993</cp:revision>
  <dcterms:created xsi:type="dcterms:W3CDTF">2011-12-02T16:36:37Z</dcterms:created>
  <dcterms:modified xsi:type="dcterms:W3CDTF">2015-09-15T14:41:20Z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0x0101003A4F86176D94CC4093FB13991E351374</vt:lpwstr>
  </property>
  <property fmtid="{D5CDD505-2E9C-101B-9397-08002B2CF9AE}" pid="3" name="_dlc_DocIdItemGuid">
    <vt:lpwstr>33cd7a06-755e-45f1-a137-b3e96bd69087</vt:lpwstr>
  </property>
</Properties>
</file>